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7"/>
    <p:sldMasterId id="2147483661" r:id="rId18"/>
    <p:sldMasterId id="2147483674" r:id="rId19"/>
  </p:sldMasterIdLst>
  <p:notesMasterIdLst>
    <p:notesMasterId r:id="rId33"/>
  </p:notesMasterIdLst>
  <p:sldIdLst>
    <p:sldId id="565" r:id="rId20"/>
    <p:sldId id="257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8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DADADA"/>
    <a:srgbClr val="DBDBDB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4EBCD-06CC-42D0-A99C-3619AC0C45AC}" v="1" dt="2023-11-30T16:32:39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slide" Target="slides/slide7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3.xml"/><Relationship Id="rId31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ados Unidos SITFAA" userId="16fbb101-edcf-4cc1-8250-6a1c09f4ecab" providerId="ADAL" clId="{35A4EBCD-06CC-42D0-A99C-3619AC0C45AC}"/>
    <pc:docChg chg="addSld delSld modSld">
      <pc:chgData name="Estados Unidos SITFAA" userId="16fbb101-edcf-4cc1-8250-6a1c09f4ecab" providerId="ADAL" clId="{35A4EBCD-06CC-42D0-A99C-3619AC0C45AC}" dt="2023-11-30T16:34:06.266" v="14" actId="255"/>
      <pc:docMkLst>
        <pc:docMk/>
      </pc:docMkLst>
      <pc:sldChg chg="modSp mod">
        <pc:chgData name="Estados Unidos SITFAA" userId="16fbb101-edcf-4cc1-8250-6a1c09f4ecab" providerId="ADAL" clId="{35A4EBCD-06CC-42D0-A99C-3619AC0C45AC}" dt="2023-11-30T16:34:06.266" v="14" actId="255"/>
        <pc:sldMkLst>
          <pc:docMk/>
          <pc:sldMk cId="1459754160" sldId="257"/>
        </pc:sldMkLst>
        <pc:spChg chg="mod">
          <ac:chgData name="Estados Unidos SITFAA" userId="16fbb101-edcf-4cc1-8250-6a1c09f4ecab" providerId="ADAL" clId="{35A4EBCD-06CC-42D0-A99C-3619AC0C45AC}" dt="2023-11-30T16:34:06.266" v="14" actId="255"/>
          <ac:spMkLst>
            <pc:docMk/>
            <pc:sldMk cId="1459754160" sldId="257"/>
            <ac:spMk id="3" creationId="{924B6502-E7F1-4A6C-9F11-F739A23C75BB}"/>
          </ac:spMkLst>
        </pc:spChg>
      </pc:sldChg>
      <pc:sldChg chg="del">
        <pc:chgData name="Estados Unidos SITFAA" userId="16fbb101-edcf-4cc1-8250-6a1c09f4ecab" providerId="ADAL" clId="{35A4EBCD-06CC-42D0-A99C-3619AC0C45AC}" dt="2023-11-30T16:32:44.320" v="1" actId="2696"/>
        <pc:sldMkLst>
          <pc:docMk/>
          <pc:sldMk cId="3694037930" sldId="845"/>
        </pc:sldMkLst>
      </pc:sldChg>
      <pc:sldChg chg="add">
        <pc:chgData name="Estados Unidos SITFAA" userId="16fbb101-edcf-4cc1-8250-6a1c09f4ecab" providerId="ADAL" clId="{35A4EBCD-06CC-42D0-A99C-3619AC0C45AC}" dt="2023-11-30T16:32:39.101" v="0"/>
        <pc:sldMkLst>
          <pc:docMk/>
          <pc:sldMk cId="1005804345" sldId="8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9894F-4C0E-4964-82EF-C7307C715964}" type="datetimeFigureOut">
              <a:rPr lang="es-US" smtClean="0"/>
              <a:t>11/30/2023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12E89-A97F-4155-9400-6BBBF9CB5EDB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298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noProof="0" dirty="0"/>
              <a:t>Este es el final de mi presentación.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419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noProof="0" dirty="0"/>
              <a:t>Hay alguna</a:t>
            </a:r>
            <a:r>
              <a:rPr lang="es-419" baseline="0" noProof="0" dirty="0"/>
              <a:t> pregunta o inquietud?</a:t>
            </a:r>
            <a:endParaRPr lang="es-419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419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noProof="0" dirty="0"/>
              <a:t>Muchísimas gracias por su atención.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419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419" noProof="0" dirty="0"/>
              <a:t>A continuación, el Coronel </a:t>
            </a:r>
            <a:r>
              <a:rPr lang="es-419" noProof="0" dirty="0" err="1"/>
              <a:t>Pedra</a:t>
            </a:r>
            <a:r>
              <a:rPr lang="es-419" noProof="0" dirty="0"/>
              <a:t> expondrá sobre los avances del Plan Director.</a:t>
            </a:r>
            <a:endParaRPr lang="es-419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DB88-7516-40A1-92A5-BA08526504C5}" type="slidenum">
              <a:rPr lang="es-PR" smtClean="0"/>
              <a:t>13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0068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28.jpeg"/><Relationship Id="rId25" Type="http://schemas.microsoft.com/office/2007/relationships/hdphoto" Target="../media/hdphoto1.wdp"/><Relationship Id="rId2" Type="http://schemas.openxmlformats.org/officeDocument/2006/relationships/image" Target="../media/image26.jp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hyperlink" Target="http://www.sicofaa.org/03VEN%20copy.jpg" TargetMode="External"/><Relationship Id="rId24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Relationship Id="rId22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32.jpeg"/><Relationship Id="rId2" Type="http://schemas.openxmlformats.org/officeDocument/2006/relationships/image" Target="../media/image31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hyperlink" Target="http://www.sicofaa.org/03VEN%20copy.jpg" TargetMode="External"/><Relationship Id="rId24" Type="http://schemas.openxmlformats.org/officeDocument/2006/relationships/image" Target="../media/image34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Relationship Id="rId22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32.jpeg"/><Relationship Id="rId2" Type="http://schemas.openxmlformats.org/officeDocument/2006/relationships/image" Target="../media/image31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hyperlink" Target="http://www.sicofaa.org/03VEN%20copy.jpg" TargetMode="External"/><Relationship Id="rId24" Type="http://schemas.openxmlformats.org/officeDocument/2006/relationships/image" Target="../media/image34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Relationship Id="rId22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17.jp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://www.sicofaa.org/03VEN%20copy.jpg" TargetMode="External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1.png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1706A4-FEB3-4A21-8B15-46527C33A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" y="5358963"/>
            <a:ext cx="8400602" cy="94260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US" noProof="0"/>
              <a:t>Click to edit Master subtitle style</a:t>
            </a:r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7172B8A5-E3E7-4AD4-848A-B5D310199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2838123" cy="296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39C3624-0728-4ACA-AF5D-661EEB1C5B9C}"/>
              </a:ext>
            </a:extLst>
          </p:cNvPr>
          <p:cNvSpPr txBox="1">
            <a:spLocks/>
          </p:cNvSpPr>
          <p:nvPr userDrawn="1"/>
        </p:nvSpPr>
        <p:spPr>
          <a:xfrm>
            <a:off x="2838123" y="435553"/>
            <a:ext cx="5064905" cy="182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800" noProof="0" dirty="0"/>
              <a:t>Sistema de Cooperación entre las Fuerzas Aéreas Americanas</a:t>
            </a:r>
          </a:p>
          <a:p>
            <a:r>
              <a:rPr lang="es-US" sz="6000" b="1" u="none" noProof="0" dirty="0"/>
              <a:t>SICOFAA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381C4-D86E-4925-BFE0-A59C0EC1E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987"/>
          <a:stretch/>
        </p:blipFill>
        <p:spPr>
          <a:xfrm>
            <a:off x="11049001" y="1817220"/>
            <a:ext cx="1143000" cy="17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675C0-529B-421A-B3C9-CF9075F8D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2961932"/>
            <a:ext cx="8400602" cy="226321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es-US" noProof="0"/>
              <a:t>Click to edit Master title style</a:t>
            </a:r>
          </a:p>
        </p:txBody>
      </p:sp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41B9BB4F-40E4-418E-B14C-17D2FCE1A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B6DCF4"/>
              </a:clrFrom>
              <a:clrTo>
                <a:srgbClr val="B6D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43" b="3887"/>
          <a:stretch/>
        </p:blipFill>
        <p:spPr>
          <a:xfrm>
            <a:off x="7461504" y="-1"/>
            <a:ext cx="4730496" cy="6858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1492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EE33A-A829-434A-AFB5-0060876F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8A94-0836-4967-AB39-B39BCF10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7858A-33FE-4567-B9CB-01CA62D2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ADEB-93A2-49AB-AB46-31AEE36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CE6C0FA0-0516-4318-9942-06EA3F208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FC3462C-F7DC-4464-92F8-922CADB6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44BD86-DAC4-496B-8530-FF01445D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B6535C58-114A-457A-9CD7-B243A124AF6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6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44A4-051A-4B80-8FC2-94AE26A5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6" y="365125"/>
            <a:ext cx="9568543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C0C54-08F7-450A-B8DD-42DC4CBE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06E6-1660-4ECB-85A5-68F9C7A9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2EE3-1C17-421E-B607-EB02647B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0F08E691-6EF5-496C-A8C2-9326474D7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A753C-583B-4F5D-9119-8F363CED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B322E8BC-C71D-4DFE-BA31-038FE04296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54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4EA1C-65B3-40FA-8341-96ADF51AD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F3559-0CFD-405B-AAFF-CEED2A0DC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9314" y="365125"/>
            <a:ext cx="6823185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7408-E8FB-41D2-8A9C-272528C4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61BB-215E-4D66-8300-04A3E05E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A4F3-54FF-4F38-B378-F28A310F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3AAE291F-9D7A-4407-996B-FD62B0A71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2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1706A4-FEB3-4A21-8B15-46527C33A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" y="5358963"/>
            <a:ext cx="8400602" cy="94260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US" noProof="0"/>
              <a:t>Click to edit Master subtitle style</a:t>
            </a:r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7172B8A5-E3E7-4AD4-848A-B5D310199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2838123" cy="296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39C3624-0728-4ACA-AF5D-661EEB1C5B9C}"/>
              </a:ext>
            </a:extLst>
          </p:cNvPr>
          <p:cNvSpPr txBox="1">
            <a:spLocks/>
          </p:cNvSpPr>
          <p:nvPr userDrawn="1"/>
        </p:nvSpPr>
        <p:spPr>
          <a:xfrm>
            <a:off x="2838123" y="435553"/>
            <a:ext cx="5064905" cy="182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800" noProof="0" dirty="0"/>
              <a:t>Sistema de Cooperación entre las Fuerzas Aéreas Americanas</a:t>
            </a:r>
          </a:p>
          <a:p>
            <a:r>
              <a:rPr lang="es-US" sz="6000" b="1" u="none" noProof="0" dirty="0"/>
              <a:t>SICOFAA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381C4-D86E-4925-BFE0-A59C0EC1E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987"/>
          <a:stretch/>
        </p:blipFill>
        <p:spPr>
          <a:xfrm>
            <a:off x="11049001" y="1817220"/>
            <a:ext cx="1143000" cy="17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675C0-529B-421A-B3C9-CF9075F8D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2961932"/>
            <a:ext cx="8400602" cy="226321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es-US" noProof="0"/>
              <a:t>Click to edit Master title style</a:t>
            </a:r>
          </a:p>
        </p:txBody>
      </p:sp>
      <p:pic>
        <p:nvPicPr>
          <p:cNvPr id="5" name="Picture 4" descr="A picture containing room, umbrella&#10;&#10;Description automatically generated">
            <a:extLst>
              <a:ext uri="{FF2B5EF4-FFF2-40B4-BE49-F238E27FC236}">
                <a16:creationId xmlns:a16="http://schemas.microsoft.com/office/drawing/2014/main" id="{76465B92-F151-43F6-8414-DB06EC8623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74" y="-4768"/>
            <a:ext cx="475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9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7AE9-294D-4782-AFB3-56E96213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49"/>
            <a:ext cx="10515599" cy="426561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US" noProof="0"/>
              <a:t>Edit Master text styles</a:t>
            </a:r>
          </a:p>
          <a:p>
            <a:pPr lvl="1"/>
            <a:r>
              <a:rPr lang="es-US" noProof="0"/>
              <a:t>Second level</a:t>
            </a:r>
          </a:p>
          <a:p>
            <a:pPr lvl="2"/>
            <a:r>
              <a:rPr lang="es-US" noProof="0"/>
              <a:t>Third level</a:t>
            </a:r>
          </a:p>
          <a:p>
            <a:pPr lvl="3"/>
            <a:r>
              <a:rPr lang="es-US" noProof="0"/>
              <a:t>Fourth level</a:t>
            </a:r>
          </a:p>
          <a:p>
            <a:pPr lvl="4"/>
            <a:r>
              <a:rPr lang="es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63C9-64C4-4187-BA31-5A514A51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E8A3-C35A-4551-9E81-72F01416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9E38-4728-40CB-B1DF-CA8A0D1F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2BF2C20C-5417-49B1-AF59-4F5770689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07BFE-6AF4-479A-9ECA-98A80C9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6525"/>
            <a:ext cx="9524999" cy="1490097"/>
          </a:xfrm>
        </p:spPr>
        <p:txBody>
          <a:bodyPr vert="horz">
            <a:normAutofit/>
          </a:bodyPr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s-US" noProof="0"/>
              <a:t>Click to edit Master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47A98026-588D-449D-86E6-80567341C9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58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04D38-FCDA-4284-84AB-5C86AD76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FAA8-F8C3-430B-AB74-A6D2D04A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1AE69-9A31-4DDA-833F-440E2F1C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B396-4463-479A-9D69-0CB64F59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B70D0CCA-75D0-4C5D-BC32-10A70BE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C78AF-5456-407B-9E2C-D4615D4D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673E7C51-62E1-4064-B0BB-6249ADAB0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6A0D1-71D4-45D4-B28C-8E6E9377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384F-35AB-445E-BB02-3FBAB8EC0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3209A-3B03-4461-9854-0B8FA9F3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5F62-65CC-47E7-909D-76B5D8BC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24783-D4FE-4995-A2EF-7CFAD790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455D9-7172-4F7C-A9FF-FD580088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349C9CB5-FCD1-4C6C-9B09-6D6BD57BD2E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90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Sicoffa_Logo.JPG">
            <a:extLst>
              <a:ext uri="{FF2B5EF4-FFF2-40B4-BE49-F238E27FC236}">
                <a16:creationId xmlns:a16="http://schemas.microsoft.com/office/drawing/2014/main" id="{477F2F09-77C8-48B4-860A-DC95E8493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97358-74A7-419F-B893-6807CB3D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1902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87287-D70B-4888-9F9D-2787D67BB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9068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00EBD-22AD-4203-88D4-5A5323937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14600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1CFE8-F2AB-4C61-B3FC-053939F15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5BC10-B290-499A-82D7-7DD3C8F8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14600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5E18B-46AB-42B9-B5F6-25989C62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FFC5B-40FA-4A06-9655-6BBDDA16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16EE4-9A7B-48E7-A48B-A1B334B8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FEA35981-DE1A-436F-AB7B-F5AC48B8DF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95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A95E-87EE-4F93-88E6-D803A8AB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E6CE6-F209-454C-8ABF-74527E1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86397-B419-4F64-8552-CFD66BFD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585A5-427F-469D-805A-05B0FA8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DE6A73B2-8122-4120-BDEE-50D8CD1D6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9B1FBDDA-B4CE-4570-B088-9A459D9DF1D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88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 rotWithShape="1">
          <a:gsLst>
            <a:gs pos="17000">
              <a:srgbClr val="E8E8E8">
                <a:lumMod val="97000"/>
                <a:lumOff val="3000"/>
              </a:srgb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50B153B-668B-4374-98B6-5006C119FF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186" y="199227"/>
            <a:ext cx="998686" cy="998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5A7FF-AFCD-4FDC-805F-8CBDEAB18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27" y="3031359"/>
            <a:ext cx="554807" cy="646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9F930-5266-4AB5-8AA9-C12D06EC77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5826" y="3302765"/>
            <a:ext cx="785031" cy="72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E6558E-6F0B-4FE8-B1C1-83F8D09632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353" y="6049311"/>
            <a:ext cx="1332758" cy="6833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3DC9E-AD2E-4D49-9C1F-9B9210E15607}"/>
              </a:ext>
            </a:extLst>
          </p:cNvPr>
          <p:cNvGrpSpPr/>
          <p:nvPr/>
        </p:nvGrpSpPr>
        <p:grpSpPr>
          <a:xfrm>
            <a:off x="7715146" y="892517"/>
            <a:ext cx="737898" cy="759847"/>
            <a:chOff x="7829784" y="1403779"/>
            <a:chExt cx="678864" cy="71969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7D3123-C2AA-435B-B1C6-8CC16A2F0CBA}"/>
                </a:ext>
              </a:extLst>
            </p:cNvPr>
            <p:cNvSpPr/>
            <p:nvPr/>
          </p:nvSpPr>
          <p:spPr>
            <a:xfrm>
              <a:off x="8101013" y="2030577"/>
              <a:ext cx="14838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E7672-C78E-430E-8A2E-AF351FE50C5A}"/>
                </a:ext>
              </a:extLst>
            </p:cNvPr>
            <p:cNvSpPr/>
            <p:nvPr/>
          </p:nvSpPr>
          <p:spPr>
            <a:xfrm>
              <a:off x="7875023" y="1473658"/>
              <a:ext cx="588386" cy="579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ABDA724-D5ED-4FE9-AF84-0D1CCB9F4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784" y="1403779"/>
              <a:ext cx="678864" cy="71969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2065D2-42AC-4DAE-917F-491AE7EE2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92" y="607228"/>
            <a:ext cx="1031217" cy="723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6AEC96-8529-483C-9F2F-8F25B56C24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8291" y="4613600"/>
            <a:ext cx="743520" cy="731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F88D78-D9A1-45CD-8995-7452A3A37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10" y="5811015"/>
            <a:ext cx="748512" cy="714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EA4D1C-EBB2-4EFC-96B3-4A7898CF79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00" y="156021"/>
            <a:ext cx="936102" cy="842581"/>
          </a:xfrm>
          <a:prstGeom prst="rect">
            <a:avLst/>
          </a:prstGeom>
        </p:spPr>
      </p:pic>
      <p:pic>
        <p:nvPicPr>
          <p:cNvPr id="16" name="Picture 19" descr="03VEN%20copy_small">
            <a:hlinkClick r:id="rId11"/>
            <a:extLst>
              <a:ext uri="{FF2B5EF4-FFF2-40B4-BE49-F238E27FC236}">
                <a16:creationId xmlns:a16="http://schemas.microsoft.com/office/drawing/2014/main" id="{22AD0816-01F1-4DBD-AD3C-145C1703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85" y="2497119"/>
            <a:ext cx="769026" cy="6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2DE34-8E6A-40F4-84C3-6B687218C9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72" y="4133865"/>
            <a:ext cx="683043" cy="663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3C6DA9-3E97-4490-BCF5-8060048DF8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01" y="4881148"/>
            <a:ext cx="824915" cy="8012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ECA64E-E5A2-4B55-9E90-A48499144E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31" y="5411882"/>
            <a:ext cx="534418" cy="830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030E78-78E4-403B-80A5-4C8C290777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7" y="5930688"/>
            <a:ext cx="556654" cy="6598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07727A-1CB6-4512-95F3-D36EB9B32C9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133" y="2238629"/>
            <a:ext cx="802683" cy="6736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D98095-2A23-4C43-BC5E-8B5AC57C13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09" y="472850"/>
            <a:ext cx="675537" cy="725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5384AD-9C85-4566-AC67-CDA9B5670A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25" y="1786615"/>
            <a:ext cx="1474308" cy="604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836485-CEC8-4906-8A84-FF03CF76997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4" y="1109458"/>
            <a:ext cx="1190763" cy="774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58B522-CF1B-4634-A9DC-27879A8C455F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23" y="3748428"/>
            <a:ext cx="715771" cy="7944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3F29BD-67F5-4882-9451-2AB5A10E8BB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44" y="1493350"/>
            <a:ext cx="755988" cy="72696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7510AA49-07D9-43D6-8FC7-DFF9CD05B44A}"/>
              </a:ext>
            </a:extLst>
          </p:cNvPr>
          <p:cNvSpPr/>
          <p:nvPr/>
        </p:nvSpPr>
        <p:spPr>
          <a:xfrm>
            <a:off x="3125867" y="559598"/>
            <a:ext cx="6024545" cy="58517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F5CF0A-FFA6-4DC2-8574-749B857714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21" y="5284957"/>
            <a:ext cx="766517" cy="909368"/>
          </a:xfrm>
          <a:prstGeom prst="rect">
            <a:avLst/>
          </a:prstGeom>
        </p:spPr>
      </p:pic>
      <p:sp>
        <p:nvSpPr>
          <p:cNvPr id="33" name="Title 30">
            <a:extLst>
              <a:ext uri="{FF2B5EF4-FFF2-40B4-BE49-F238E27FC236}">
                <a16:creationId xmlns:a16="http://schemas.microsoft.com/office/drawing/2014/main" id="{64964CC5-8A42-4062-BEF3-32FE27C37D5D}"/>
              </a:ext>
            </a:extLst>
          </p:cNvPr>
          <p:cNvSpPr>
            <a:spLocks noGrp="1"/>
          </p:cNvSpPr>
          <p:nvPr userDrawn="1">
            <p:ph type="title" idx="4294967295"/>
          </p:nvPr>
        </p:nvSpPr>
        <p:spPr>
          <a:xfrm>
            <a:off x="4731864" y="2798057"/>
            <a:ext cx="3024187" cy="1298575"/>
          </a:xfrm>
        </p:spPr>
        <p:txBody>
          <a:bodyPr/>
          <a:lstStyle/>
          <a:p>
            <a:pPr algn="ctr"/>
            <a:r>
              <a:rPr lang="en-US" dirty="0"/>
              <a:t>Gracias</a:t>
            </a:r>
            <a:endParaRPr lang="es-US" dirty="0"/>
          </a:p>
        </p:txBody>
      </p:sp>
      <p:pic>
        <p:nvPicPr>
          <p:cNvPr id="34" name="Picture 24">
            <a:extLst>
              <a:ext uri="{FF2B5EF4-FFF2-40B4-BE49-F238E27FC236}">
                <a16:creationId xmlns:a16="http://schemas.microsoft.com/office/drawing/2014/main" id="{91E13401-5C72-42FB-8A90-5DEE25822D4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69" b="96990" l="697" r="95819">
                        <a14:foregroundMark x1="34146" y1="25084" x2="58188" y2="12040"/>
                        <a14:foregroundMark x1="58188" y1="12040" x2="74564" y2="39799"/>
                        <a14:foregroundMark x1="74564" y1="39799" x2="87456" y2="15050"/>
                        <a14:foregroundMark x1="87456" y1="15050" x2="85366" y2="51505"/>
                        <a14:foregroundMark x1="85366" y1="51505" x2="85366" y2="20736"/>
                        <a14:foregroundMark x1="85366" y1="20736" x2="63415" y2="39799"/>
                        <a14:foregroundMark x1="63415" y1="39799" x2="33798" y2="38127"/>
                        <a14:foregroundMark x1="33798" y1="38127" x2="36585" y2="12040"/>
                        <a14:foregroundMark x1="36585" y1="12040" x2="21254" y2="36455"/>
                        <a14:foregroundMark x1="21254" y1="36455" x2="65854" y2="4682"/>
                        <a14:foregroundMark x1="65854" y1="4682" x2="91986" y2="14381"/>
                        <a14:foregroundMark x1="89772" y1="7297" x2="87805" y2="1003"/>
                        <a14:foregroundMark x1="91986" y1="14381" x2="90420" y2="9371"/>
                        <a14:foregroundMark x1="93380" y1="11706" x2="92871" y2="8614"/>
                        <a14:foregroundMark x1="40070" y1="50502" x2="69338" y2="45485"/>
                        <a14:foregroundMark x1="69338" y1="45485" x2="93031" y2="31104"/>
                        <a14:foregroundMark x1="93031" y1="31104" x2="91638" y2="57525"/>
                        <a14:foregroundMark x1="91638" y1="57525" x2="75610" y2="79264"/>
                        <a14:foregroundMark x1="75610" y1="79264" x2="50871" y2="92308"/>
                        <a14:foregroundMark x1="50871" y1="92308" x2="48084" y2="92977"/>
                        <a14:foregroundMark x1="67247" y1="85619" x2="66202" y2="85619"/>
                        <a14:foregroundMark x1="0" y1="92642" x2="28223" y2="97324"/>
                        <a14:foregroundMark x1="28223" y1="97324" x2="41812" y2="95987"/>
                        <a14:foregroundMark x1="49477" y1="49833" x2="33449" y2="79933"/>
                        <a14:foregroundMark x1="33449" y1="79933" x2="57840" y2="66890"/>
                        <a14:foregroundMark x1="57840" y1="66890" x2="86411" y2="40134"/>
                        <a14:foregroundMark x1="86411" y1="40134" x2="66551" y2="62876"/>
                        <a14:foregroundMark x1="66551" y1="62876" x2="45645" y2="42809"/>
                        <a14:foregroundMark x1="45645" y1="42809" x2="23693" y2="60201"/>
                        <a14:foregroundMark x1="23693" y1="60201" x2="15331" y2="35117"/>
                        <a14:foregroundMark x1="15331" y1="35117" x2="43206" y2="14047"/>
                        <a14:foregroundMark x1="43206" y1="14047" x2="59930" y2="35786"/>
                        <a14:foregroundMark x1="59930" y1="35786" x2="60627" y2="6355"/>
                        <a14:foregroundMark x1="60627" y1="6355" x2="1045" y2="2341"/>
                        <a14:foregroundMark x1="1045" y1="2341" x2="5575" y2="38462"/>
                        <a14:foregroundMark x1="5575" y1="38462" x2="9408" y2="5017"/>
                        <a14:foregroundMark x1="9408" y1="5017" x2="4181" y2="43478"/>
                        <a14:foregroundMark x1="4181" y1="43478" x2="5226" y2="16722"/>
                        <a14:foregroundMark x1="5226" y1="16722" x2="31359" y2="7358"/>
                        <a14:foregroundMark x1="31359" y1="7358" x2="59233" y2="17726"/>
                        <a14:foregroundMark x1="59233" y1="17726" x2="45296" y2="44147"/>
                        <a14:foregroundMark x1="45296" y1="44147" x2="49826" y2="17726"/>
                        <a14:foregroundMark x1="49826" y1="17726" x2="45296" y2="45819"/>
                        <a14:foregroundMark x1="45296" y1="45819" x2="75261" y2="37793"/>
                        <a14:foregroundMark x1="75261" y1="37793" x2="63415" y2="63880"/>
                        <a14:foregroundMark x1="63415" y1="63880" x2="43206" y2="82943"/>
                        <a14:foregroundMark x1="43206" y1="82943" x2="51568" y2="55853"/>
                        <a14:foregroundMark x1="51568" y1="55853" x2="1045" y2="90970"/>
                        <a14:foregroundMark x1="1045" y1="90970" x2="1045" y2="91973"/>
                        <a14:foregroundMark x1="13240" y1="51839" x2="20209" y2="59532"/>
                        <a14:foregroundMark x1="95819" y1="25753" x2="95470" y2="46154"/>
                        <a14:backgroundMark x1="92334" y1="5017" x2="93728" y2="6020"/>
                        <a14:backgroundMark x1="94077" y1="6020" x2="94774" y2="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83"/>
            <a:ext cx="1749315" cy="182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7AE9-294D-4782-AFB3-56E96213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49"/>
            <a:ext cx="10515599" cy="426561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US" noProof="0"/>
              <a:t>Edit Master text styles</a:t>
            </a:r>
          </a:p>
          <a:p>
            <a:pPr lvl="1"/>
            <a:r>
              <a:rPr lang="es-US" noProof="0"/>
              <a:t>Second level</a:t>
            </a:r>
          </a:p>
          <a:p>
            <a:pPr lvl="2"/>
            <a:r>
              <a:rPr lang="es-US" noProof="0"/>
              <a:t>Third level</a:t>
            </a:r>
          </a:p>
          <a:p>
            <a:pPr lvl="3"/>
            <a:r>
              <a:rPr lang="es-US" noProof="0"/>
              <a:t>Fourth level</a:t>
            </a:r>
          </a:p>
          <a:p>
            <a:pPr lvl="4"/>
            <a:r>
              <a:rPr lang="es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63C9-64C4-4187-BA31-5A514A51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E8A3-C35A-4551-9E81-72F01416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9E38-4728-40CB-B1DF-CA8A0D1F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2BF2C20C-5417-49B1-AF59-4F5770689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07BFE-6AF4-479A-9ECA-98A80C9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6525"/>
            <a:ext cx="9524999" cy="1490097"/>
          </a:xfrm>
        </p:spPr>
        <p:txBody>
          <a:bodyPr vert="horz">
            <a:normAutofit/>
          </a:bodyPr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s-US" noProof="0"/>
              <a:t>Click to edit Master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47A98026-588D-449D-86E6-80567341C9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378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3B596-A316-4873-BD94-6C8E8976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EABEB-720C-4956-BE0F-959E3038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08283-D911-4BDD-9840-988C6B0B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D4224BCE-2AF1-4EE3-877E-A61CE10C3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6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E40E-CBE3-4014-A233-C40F11E7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14B18-EA5B-448A-8BA3-029CE45F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68F57-5C1B-4399-AD31-2F7A6CB5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84AFD-AB79-47B6-928B-1295F22E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55AC8-9A5C-490B-80B9-DE2679C3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46E86AB1-4C0E-4FBC-ADDF-B08EE2D3E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BA752-B2D1-42ED-BAA9-CC5FB218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299BDEA4-0FEF-4C69-81C9-49CF5C2BF82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34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EE33A-A829-434A-AFB5-0060876F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8A94-0836-4967-AB39-B39BCF10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7858A-33FE-4567-B9CB-01CA62D2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ADEB-93A2-49AB-AB46-31AEE36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CE6C0FA0-0516-4318-9942-06EA3F208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FC3462C-F7DC-4464-92F8-922CADB6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44BD86-DAC4-496B-8530-FF01445D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B6535C58-114A-457A-9CD7-B243A124AF6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34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44A4-051A-4B80-8FC2-94AE26A5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6" y="365125"/>
            <a:ext cx="9568543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C0C54-08F7-450A-B8DD-42DC4CBE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06E6-1660-4ECB-85A5-68F9C7A9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2EE3-1C17-421E-B607-EB02647B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0F08E691-6EF5-496C-A8C2-9326474D7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A753C-583B-4F5D-9119-8F363CED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B322E8BC-C71D-4DFE-BA31-038FE04296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73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4EA1C-65B3-40FA-8341-96ADF51AD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F3559-0CFD-405B-AAFF-CEED2A0DC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9314" y="365125"/>
            <a:ext cx="6823185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7408-E8FB-41D2-8A9C-272528C4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61BB-215E-4D66-8300-04A3E05E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A4F3-54FF-4F38-B378-F28A310F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3AAE291F-9D7A-4407-996B-FD62B0A71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1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1706A4-FEB3-4A21-8B15-46527C33A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" y="5358963"/>
            <a:ext cx="8400602" cy="94260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US" noProof="0"/>
              <a:t>Click to edit Master subtitle style</a:t>
            </a:r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7172B8A5-E3E7-4AD4-848A-B5D310199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2838123" cy="296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39C3624-0728-4ACA-AF5D-661EEB1C5B9C}"/>
              </a:ext>
            </a:extLst>
          </p:cNvPr>
          <p:cNvSpPr txBox="1">
            <a:spLocks/>
          </p:cNvSpPr>
          <p:nvPr userDrawn="1"/>
        </p:nvSpPr>
        <p:spPr>
          <a:xfrm>
            <a:off x="2838123" y="435553"/>
            <a:ext cx="5064905" cy="182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2800" noProof="0" dirty="0"/>
              <a:t>Sistema de Cooperación entre las Fuerzas Aéreas Americanas</a:t>
            </a:r>
          </a:p>
          <a:p>
            <a:r>
              <a:rPr lang="es-US" sz="6000" b="1" u="none" noProof="0" dirty="0"/>
              <a:t>SICOFAA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381C4-D86E-4925-BFE0-A59C0EC1E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987"/>
          <a:stretch/>
        </p:blipFill>
        <p:spPr>
          <a:xfrm>
            <a:off x="11049001" y="1817220"/>
            <a:ext cx="1143000" cy="17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675C0-529B-421A-B3C9-CF9075F8D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2961932"/>
            <a:ext cx="8400602" cy="226321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es-US" noProof="0"/>
              <a:t>Click to edit Master title style</a:t>
            </a:r>
          </a:p>
        </p:txBody>
      </p:sp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41B9BB4F-40E4-418E-B14C-17D2FCE1A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B6DCF4"/>
              </a:clrFrom>
              <a:clrTo>
                <a:srgbClr val="B6D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43" b="3887"/>
          <a:stretch/>
        </p:blipFill>
        <p:spPr>
          <a:xfrm>
            <a:off x="7461504" y="-1"/>
            <a:ext cx="4730496" cy="6858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45375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7AE9-294D-4782-AFB3-56E96213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49"/>
            <a:ext cx="10515599" cy="426561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US" noProof="0"/>
              <a:t>Edit Master text styles</a:t>
            </a:r>
          </a:p>
          <a:p>
            <a:pPr lvl="1"/>
            <a:r>
              <a:rPr lang="es-US" noProof="0"/>
              <a:t>Second level</a:t>
            </a:r>
          </a:p>
          <a:p>
            <a:pPr lvl="2"/>
            <a:r>
              <a:rPr lang="es-US" noProof="0"/>
              <a:t>Third level</a:t>
            </a:r>
          </a:p>
          <a:p>
            <a:pPr lvl="3"/>
            <a:r>
              <a:rPr lang="es-US" noProof="0"/>
              <a:t>Fourth level</a:t>
            </a:r>
          </a:p>
          <a:p>
            <a:pPr lvl="4"/>
            <a:r>
              <a:rPr lang="es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63C9-64C4-4187-BA31-5A514A51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E8A3-C35A-4551-9E81-72F01416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9E38-4728-40CB-B1DF-CA8A0D1F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2BF2C20C-5417-49B1-AF59-4F5770689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07BFE-6AF4-479A-9ECA-98A80C9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6525"/>
            <a:ext cx="9524999" cy="1490097"/>
          </a:xfrm>
        </p:spPr>
        <p:txBody>
          <a:bodyPr vert="horz">
            <a:normAutofit/>
          </a:bodyPr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s-US" noProof="0"/>
              <a:t>Click to edit Master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47A98026-588D-449D-86E6-80567341C9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345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04D38-FCDA-4284-84AB-5C86AD76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FAA8-F8C3-430B-AB74-A6D2D04A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1AE69-9A31-4DDA-833F-440E2F1C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B396-4463-479A-9D69-0CB64F59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B70D0CCA-75D0-4C5D-BC32-10A70BE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C78AF-5456-407B-9E2C-D4615D4D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650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673E7C51-62E1-4064-B0BB-6249ADAB0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6A0D1-71D4-45D4-B28C-8E6E9377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384F-35AB-445E-BB02-3FBAB8EC0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3209A-3B03-4461-9854-0B8FA9F3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5F62-65CC-47E7-909D-76B5D8BC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24783-D4FE-4995-A2EF-7CFAD790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455D9-7172-4F7C-A9FF-FD580088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349C9CB5-FCD1-4C6C-9B09-6D6BD57BD2E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142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Sicoffa_Logo.JPG">
            <a:extLst>
              <a:ext uri="{FF2B5EF4-FFF2-40B4-BE49-F238E27FC236}">
                <a16:creationId xmlns:a16="http://schemas.microsoft.com/office/drawing/2014/main" id="{477F2F09-77C8-48B4-860A-DC95E8493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97358-74A7-419F-B893-6807CB3D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1902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87287-D70B-4888-9F9D-2787D67BB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9068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00EBD-22AD-4203-88D4-5A5323937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14600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1CFE8-F2AB-4C61-B3FC-053939F15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5BC10-B290-499A-82D7-7DD3C8F8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14600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5E18B-46AB-42B9-B5F6-25989C62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FFC5B-40FA-4A06-9655-6BBDDA16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16EE4-9A7B-48E7-A48B-A1B334B8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FEA35981-DE1A-436F-AB7B-F5AC48B8DF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6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04D38-FCDA-4284-84AB-5C86AD76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FAA8-F8C3-430B-AB74-A6D2D04A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1AE69-9A31-4DDA-833F-440E2F1C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9B396-4463-479A-9D69-0CB64F59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B70D0CCA-75D0-4C5D-BC32-10A70BE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C78AF-5456-407B-9E2C-D4615D4D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92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A95E-87EE-4F93-88E6-D803A8AB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E6CE6-F209-454C-8ABF-74527E1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86397-B419-4F64-8552-CFD66BFD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585A5-427F-469D-805A-05B0FA8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DE6A73B2-8122-4120-BDEE-50D8CD1D6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9B1FBDDA-B4CE-4570-B088-9A459D9DF1D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769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4B798-D123-4135-81C1-E710938F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FA5E4-E95A-4ACA-BEC0-7152CDED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8C69-3D89-494C-9AAA-6982FDBA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3C55BEC6-FAF0-4FA1-A496-191AD170E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D7B23D-EECF-4319-AC1D-580DFCABAD7C}"/>
              </a:ext>
            </a:extLst>
          </p:cNvPr>
          <p:cNvGrpSpPr/>
          <p:nvPr userDrawn="1"/>
        </p:nvGrpSpPr>
        <p:grpSpPr>
          <a:xfrm>
            <a:off x="2869164" y="136525"/>
            <a:ext cx="6944991" cy="6576687"/>
            <a:chOff x="2715826" y="156021"/>
            <a:chExt cx="6944991" cy="65766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95A7FF-AFCD-4FDC-805F-8CBDEAB1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627" y="3031359"/>
              <a:ext cx="554807" cy="6463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39F930-5266-4AB5-8AA9-C12D06EC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5826" y="3302765"/>
              <a:ext cx="785031" cy="7272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E6558E-6F0B-4FE8-B1C1-83F8D096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6353" y="6049311"/>
              <a:ext cx="1332758" cy="68339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13DC9E-AD2E-4D49-9C1F-9B9210E15607}"/>
                </a:ext>
              </a:extLst>
            </p:cNvPr>
            <p:cNvGrpSpPr/>
            <p:nvPr/>
          </p:nvGrpSpPr>
          <p:grpSpPr>
            <a:xfrm>
              <a:off x="7715146" y="892517"/>
              <a:ext cx="737898" cy="759847"/>
              <a:chOff x="7829784" y="1403779"/>
              <a:chExt cx="678864" cy="71969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87D3123-C2AA-435B-B1C6-8CC16A2F0CBA}"/>
                  </a:ext>
                </a:extLst>
              </p:cNvPr>
              <p:cNvSpPr/>
              <p:nvPr/>
            </p:nvSpPr>
            <p:spPr>
              <a:xfrm>
                <a:off x="8101013" y="2030577"/>
                <a:ext cx="148384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6E7672-C78E-430E-8A2E-AF351FE50C5A}"/>
                  </a:ext>
                </a:extLst>
              </p:cNvPr>
              <p:cNvSpPr/>
              <p:nvPr/>
            </p:nvSpPr>
            <p:spPr>
              <a:xfrm>
                <a:off x="7875023" y="1473658"/>
                <a:ext cx="588386" cy="5799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R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ABDA724-D5ED-4FE9-AF84-0D1CCB9F4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784" y="1403779"/>
                <a:ext cx="678864" cy="71969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2065D2-42AC-4DAE-917F-491AE7EE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392" y="607228"/>
              <a:ext cx="1031217" cy="7230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6AEC96-8529-483C-9F2F-8F25B56C2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224" y="4613600"/>
              <a:ext cx="755654" cy="7311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F88D78-D9A1-45CD-8995-7452A3A37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781" y="5816143"/>
              <a:ext cx="748512" cy="7142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EA4D1C-EBB2-4EFC-96B3-4A7898CF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400" y="156021"/>
              <a:ext cx="936102" cy="842581"/>
            </a:xfrm>
            <a:prstGeom prst="rect">
              <a:avLst/>
            </a:prstGeom>
          </p:spPr>
        </p:pic>
        <p:pic>
          <p:nvPicPr>
            <p:cNvPr id="16" name="Picture 19" descr="03VEN%20copy_small">
              <a:hlinkClick r:id="rId11"/>
              <a:extLst>
                <a:ext uri="{FF2B5EF4-FFF2-40B4-BE49-F238E27FC236}">
                  <a16:creationId xmlns:a16="http://schemas.microsoft.com/office/drawing/2014/main" id="{22AD0816-01F1-4DBD-AD3C-145C17036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985" y="2496769"/>
              <a:ext cx="769026" cy="69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72DE34-8E6A-40F4-84C3-6B687218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72" y="4133865"/>
              <a:ext cx="683043" cy="6634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3C6DA9-3E97-4490-BCF5-8060048DF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01" y="4881148"/>
              <a:ext cx="824915" cy="8012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ECA64E-E5A2-4B55-9E90-A48499144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5411882"/>
              <a:ext cx="534418" cy="8305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030E78-78E4-403B-80A5-4C8C29077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987" y="5930688"/>
              <a:ext cx="556654" cy="6598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07727A-1CB6-4512-95F3-D36EB9B32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133" y="2238629"/>
              <a:ext cx="802684" cy="6736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D98095-2A23-4C43-BC5E-8B5AC57C1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609" y="472850"/>
              <a:ext cx="675537" cy="725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0B153B-668B-4374-98B6-5006C119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797" y="177350"/>
              <a:ext cx="551145" cy="85975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5384AD-9C85-4566-AC67-CDA9B5670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025" y="1786615"/>
              <a:ext cx="1474308" cy="60413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8836485-CEC8-4906-8A84-FF03CF769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774" y="1109458"/>
              <a:ext cx="1190763" cy="7743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C58B522-CF1B-4634-A9DC-27879A8C4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523" y="3715416"/>
              <a:ext cx="715771" cy="8604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13F29BD-67F5-4882-9451-2AB5A10E8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044" y="1493350"/>
              <a:ext cx="755988" cy="726967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10AA49-07D9-43D6-8FC7-DFF9CD05B44A}"/>
                </a:ext>
              </a:extLst>
            </p:cNvPr>
            <p:cNvSpPr/>
            <p:nvPr/>
          </p:nvSpPr>
          <p:spPr>
            <a:xfrm>
              <a:off x="3125867" y="559598"/>
              <a:ext cx="6024545" cy="5851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F5CF0A-FFA6-4DC2-8574-749B8577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497" y="5286907"/>
              <a:ext cx="766517" cy="909368"/>
            </a:xfrm>
            <a:prstGeom prst="rect">
              <a:avLst/>
            </a:prstGeom>
          </p:spPr>
        </p:pic>
      </p:grpSp>
      <p:sp>
        <p:nvSpPr>
          <p:cNvPr id="33" name="Title 30">
            <a:extLst>
              <a:ext uri="{FF2B5EF4-FFF2-40B4-BE49-F238E27FC236}">
                <a16:creationId xmlns:a16="http://schemas.microsoft.com/office/drawing/2014/main" id="{64964CC5-8A42-4062-BEF3-32FE27C37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1864" y="2798057"/>
            <a:ext cx="3024187" cy="1298575"/>
          </a:xfrm>
        </p:spPr>
        <p:txBody>
          <a:bodyPr/>
          <a:lstStyle/>
          <a:p>
            <a:pPr algn="ctr"/>
            <a:r>
              <a:rPr lang="en-US" dirty="0"/>
              <a:t>Gracias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119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13000" t="1000" r="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D4224BCE-2AF1-4EE3-877E-A61CE10C3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15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E40E-CBE3-4014-A233-C40F11E7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14B18-EA5B-448A-8BA3-029CE45F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68F57-5C1B-4399-AD31-2F7A6CB5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84AFD-AB79-47B6-928B-1295F22E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55AC8-9A5C-490B-80B9-DE2679C3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46E86AB1-4C0E-4FBC-ADDF-B08EE2D3E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BA752-B2D1-42ED-BAA9-CC5FB218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299BDEA4-0FEF-4C69-81C9-49CF5C2BF82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172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EE33A-A829-434A-AFB5-0060876F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8A94-0836-4967-AB39-B39BCF10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7858A-33FE-4567-B9CB-01CA62D2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ADEB-93A2-49AB-AB46-31AEE36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CE6C0FA0-0516-4318-9942-06EA3F208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FC3462C-F7DC-4464-92F8-922CADB6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44BD86-DAC4-496B-8530-FF01445D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B6535C58-114A-457A-9CD7-B243A124AF6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033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44A4-051A-4B80-8FC2-94AE26A5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6" y="365125"/>
            <a:ext cx="9568543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C0C54-08F7-450A-B8DD-42DC4CBE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06E6-1660-4ECB-85A5-68F9C7A9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2EE3-1C17-421E-B607-EB02647B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Sicoffa_Logo.JPG">
            <a:extLst>
              <a:ext uri="{FF2B5EF4-FFF2-40B4-BE49-F238E27FC236}">
                <a16:creationId xmlns:a16="http://schemas.microsoft.com/office/drawing/2014/main" id="{0F08E691-6EF5-496C-A8C2-9326474D7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A753C-583B-4F5D-9119-8F363CED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B322E8BC-C71D-4DFE-BA31-038FE04296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410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4EA1C-65B3-40FA-8341-96ADF51AD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F3559-0CFD-405B-AAFF-CEED2A0DC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9314" y="365125"/>
            <a:ext cx="6823185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7408-E8FB-41D2-8A9C-272528C4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61BB-215E-4D66-8300-04A3E05E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A4F3-54FF-4F38-B378-F28A310F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3AAE291F-9D7A-4407-996B-FD62B0A71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02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FE77C-0462-4DAC-A94A-1EEEB385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DE25-6E7D-451F-BC4E-66FB757F47D0}" type="datetimeFigureOut">
              <a:rPr lang="es-US" smtClean="0"/>
              <a:t>11/30/2023</a:t>
            </a:fld>
            <a:endParaRPr lang="es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E780A-9A30-4130-9086-CB8A2136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2908E-6CD4-4A30-90A8-218B7B17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869F-A74A-4435-84FB-8BC8EA506DC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14022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3B596-A316-4873-BD94-6C8E8976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EABEB-720C-4956-BE0F-959E3038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08283-D911-4BDD-9840-988C6B0B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D4224BCE-2AF1-4EE3-877E-A61CE10C3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1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EE33A-A829-434A-AFB5-0060876F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8A94-0836-4967-AB39-B39BCF10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7858A-33FE-4567-B9CB-01CA62D2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ADEB-93A2-49AB-AB46-31AEE36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CE6C0FA0-0516-4318-9942-06EA3F208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FC3462C-F7DC-4464-92F8-922CADB6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44BD86-DAC4-496B-8530-FF01445D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B6535C58-114A-457A-9CD7-B243A124AF6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61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673E7C51-62E1-4064-B0BB-6249ADAB0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6A0D1-71D4-45D4-B28C-8E6E9377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384F-35AB-445E-BB02-3FBAB8EC0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3209A-3B03-4461-9854-0B8FA9F3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5F62-65CC-47E7-909D-76B5D8BC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24783-D4FE-4995-A2EF-7CFAD790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455D9-7172-4F7C-A9FF-FD580088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349C9CB5-FCD1-4C6C-9B09-6D6BD57BD2E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360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4B798-D123-4135-81C1-E710938F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FA5E4-E95A-4ACA-BEC0-7152CDED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8C69-3D89-494C-9AAA-6982FDBA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3C55BEC6-FAF0-4FA1-A496-191AD170E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D7B23D-EECF-4319-AC1D-580DFCABAD7C}"/>
              </a:ext>
            </a:extLst>
          </p:cNvPr>
          <p:cNvGrpSpPr/>
          <p:nvPr userDrawn="1"/>
        </p:nvGrpSpPr>
        <p:grpSpPr>
          <a:xfrm>
            <a:off x="2715826" y="156021"/>
            <a:ext cx="6944991" cy="6576687"/>
            <a:chOff x="2715826" y="156021"/>
            <a:chExt cx="6944991" cy="65766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95A7FF-AFCD-4FDC-805F-8CBDEAB1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627" y="3031359"/>
              <a:ext cx="554807" cy="6463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39F930-5266-4AB5-8AA9-C12D06EC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5826" y="3302765"/>
              <a:ext cx="785031" cy="7272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E6558E-6F0B-4FE8-B1C1-83F8D096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6353" y="6049311"/>
              <a:ext cx="1332758" cy="68339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13DC9E-AD2E-4D49-9C1F-9B9210E15607}"/>
                </a:ext>
              </a:extLst>
            </p:cNvPr>
            <p:cNvGrpSpPr/>
            <p:nvPr/>
          </p:nvGrpSpPr>
          <p:grpSpPr>
            <a:xfrm>
              <a:off x="7715146" y="892517"/>
              <a:ext cx="737898" cy="759847"/>
              <a:chOff x="7829784" y="1403779"/>
              <a:chExt cx="678864" cy="71969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87D3123-C2AA-435B-B1C6-8CC16A2F0CBA}"/>
                  </a:ext>
                </a:extLst>
              </p:cNvPr>
              <p:cNvSpPr/>
              <p:nvPr/>
            </p:nvSpPr>
            <p:spPr>
              <a:xfrm>
                <a:off x="8101013" y="2030577"/>
                <a:ext cx="148384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6E7672-C78E-430E-8A2E-AF351FE50C5A}"/>
                  </a:ext>
                </a:extLst>
              </p:cNvPr>
              <p:cNvSpPr/>
              <p:nvPr/>
            </p:nvSpPr>
            <p:spPr>
              <a:xfrm>
                <a:off x="7875023" y="1473658"/>
                <a:ext cx="588386" cy="5799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R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ABDA724-D5ED-4FE9-AF84-0D1CCB9F4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784" y="1403779"/>
                <a:ext cx="678864" cy="71969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2065D2-42AC-4DAE-917F-491AE7EE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392" y="607228"/>
              <a:ext cx="1031217" cy="7230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6AEC96-8529-483C-9F2F-8F25B56C2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224" y="4613600"/>
              <a:ext cx="755654" cy="7311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F88D78-D9A1-45CD-8995-7452A3A37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781" y="5816143"/>
              <a:ext cx="748512" cy="7142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EA4D1C-EBB2-4EFC-96B3-4A7898CF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400" y="156021"/>
              <a:ext cx="936102" cy="842581"/>
            </a:xfrm>
            <a:prstGeom prst="rect">
              <a:avLst/>
            </a:prstGeom>
          </p:spPr>
        </p:pic>
        <p:pic>
          <p:nvPicPr>
            <p:cNvPr id="16" name="Picture 19" descr="03VEN%20copy_small">
              <a:hlinkClick r:id="rId11"/>
              <a:extLst>
                <a:ext uri="{FF2B5EF4-FFF2-40B4-BE49-F238E27FC236}">
                  <a16:creationId xmlns:a16="http://schemas.microsoft.com/office/drawing/2014/main" id="{22AD0816-01F1-4DBD-AD3C-145C17036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985" y="2496769"/>
              <a:ext cx="769026" cy="69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72DE34-8E6A-40F4-84C3-6B687218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72" y="4133865"/>
              <a:ext cx="683043" cy="6634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3C6DA9-3E97-4490-BCF5-8060048DF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01" y="4881148"/>
              <a:ext cx="824915" cy="8012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ECA64E-E5A2-4B55-9E90-A48499144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5411882"/>
              <a:ext cx="534418" cy="8305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030E78-78E4-403B-80A5-4C8C29077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987" y="5930688"/>
              <a:ext cx="556654" cy="6598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07727A-1CB6-4512-95F3-D36EB9B32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133" y="2238629"/>
              <a:ext cx="802684" cy="6736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D98095-2A23-4C43-BC5E-8B5AC57C1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609" y="472850"/>
              <a:ext cx="675537" cy="725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0B153B-668B-4374-98B6-5006C119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797" y="177350"/>
              <a:ext cx="551145" cy="85975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5384AD-9C85-4566-AC67-CDA9B5670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025" y="1786615"/>
              <a:ext cx="1474308" cy="60413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8836485-CEC8-4906-8A84-FF03CF769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774" y="1109458"/>
              <a:ext cx="1190763" cy="7743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C58B522-CF1B-4634-A9DC-27879A8C4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523" y="3715416"/>
              <a:ext cx="715771" cy="8604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13F29BD-67F5-4882-9451-2AB5A10E8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044" y="1493350"/>
              <a:ext cx="755988" cy="726967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10AA49-07D9-43D6-8FC7-DFF9CD05B44A}"/>
                </a:ext>
              </a:extLst>
            </p:cNvPr>
            <p:cNvSpPr/>
            <p:nvPr/>
          </p:nvSpPr>
          <p:spPr>
            <a:xfrm>
              <a:off x="3125867" y="559598"/>
              <a:ext cx="6024545" cy="5851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F5CF0A-FFA6-4DC2-8574-749B8577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497" y="5286907"/>
              <a:ext cx="766517" cy="909368"/>
            </a:xfrm>
            <a:prstGeom prst="rect">
              <a:avLst/>
            </a:prstGeom>
          </p:spPr>
        </p:pic>
      </p:grpSp>
      <p:sp>
        <p:nvSpPr>
          <p:cNvPr id="33" name="Title 30">
            <a:extLst>
              <a:ext uri="{FF2B5EF4-FFF2-40B4-BE49-F238E27FC236}">
                <a16:creationId xmlns:a16="http://schemas.microsoft.com/office/drawing/2014/main" id="{64964CC5-8A42-4062-BEF3-32FE27C37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1864" y="2798057"/>
            <a:ext cx="3024187" cy="1298575"/>
          </a:xfrm>
        </p:spPr>
        <p:txBody>
          <a:bodyPr/>
          <a:lstStyle/>
          <a:p>
            <a:pPr algn="ctr"/>
            <a:r>
              <a:rPr lang="en-US" dirty="0"/>
              <a:t>Gracias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483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Sicoffa_Logo.JPG">
            <a:extLst>
              <a:ext uri="{FF2B5EF4-FFF2-40B4-BE49-F238E27FC236}">
                <a16:creationId xmlns:a16="http://schemas.microsoft.com/office/drawing/2014/main" id="{477F2F09-77C8-48B4-860A-DC95E8493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97358-74A7-419F-B893-6807CB3D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1902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87287-D70B-4888-9F9D-2787D67BB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9068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00EBD-22AD-4203-88D4-5A5323937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14600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1CFE8-F2AB-4C61-B3FC-053939F15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5BC10-B290-499A-82D7-7DD3C8F8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14600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5E18B-46AB-42B9-B5F6-25989C62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FFC5B-40FA-4A06-9655-6BBDDA16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16EE4-9A7B-48E7-A48B-A1B334B8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FEA35981-DE1A-436F-AB7B-F5AC48B8DF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38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A95E-87EE-4F93-88E6-D803A8AB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E6CE6-F209-454C-8ABF-74527E1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86397-B419-4F64-8552-CFD66BFD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585A5-427F-469D-805A-05B0FA8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4" descr="Sicoffa_Logo.JPG">
            <a:extLst>
              <a:ext uri="{FF2B5EF4-FFF2-40B4-BE49-F238E27FC236}">
                <a16:creationId xmlns:a16="http://schemas.microsoft.com/office/drawing/2014/main" id="{DE6A73B2-8122-4120-BDEE-50D8CD1D6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9B1FBDDA-B4CE-4570-B088-9A459D9DF1D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9200" y="1682070"/>
            <a:ext cx="10134599" cy="861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46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4B798-D123-4135-81C1-E710938F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FA5E4-E95A-4ACA-BEC0-7152CDED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4908" y="6315525"/>
            <a:ext cx="41148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8C69-3D89-494C-9AAA-6982FDBA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3C55BEC6-FAF0-4FA1-A496-191AD170E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5A7FF-AFCD-4FDC-805F-8CBDEAB18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27" y="3031359"/>
            <a:ext cx="554807" cy="646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9F930-5266-4AB5-8AA9-C12D06EC77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5826" y="3302765"/>
            <a:ext cx="785031" cy="72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E6558E-6F0B-4FE8-B1C1-83F8D09632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353" y="6049311"/>
            <a:ext cx="1332758" cy="6833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3DC9E-AD2E-4D49-9C1F-9B9210E15607}"/>
              </a:ext>
            </a:extLst>
          </p:cNvPr>
          <p:cNvGrpSpPr/>
          <p:nvPr/>
        </p:nvGrpSpPr>
        <p:grpSpPr>
          <a:xfrm>
            <a:off x="7715146" y="892517"/>
            <a:ext cx="737898" cy="759847"/>
            <a:chOff x="7829784" y="1403779"/>
            <a:chExt cx="678864" cy="71969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7D3123-C2AA-435B-B1C6-8CC16A2F0CBA}"/>
                </a:ext>
              </a:extLst>
            </p:cNvPr>
            <p:cNvSpPr/>
            <p:nvPr/>
          </p:nvSpPr>
          <p:spPr>
            <a:xfrm>
              <a:off x="8101013" y="2030577"/>
              <a:ext cx="14838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E7672-C78E-430E-8A2E-AF351FE50C5A}"/>
                </a:ext>
              </a:extLst>
            </p:cNvPr>
            <p:cNvSpPr/>
            <p:nvPr/>
          </p:nvSpPr>
          <p:spPr>
            <a:xfrm>
              <a:off x="7875023" y="1473658"/>
              <a:ext cx="588386" cy="579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ABDA724-D5ED-4FE9-AF84-0D1CCB9F4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784" y="1403779"/>
              <a:ext cx="678864" cy="71969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2065D2-42AC-4DAE-917F-491AE7EE2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92" y="607228"/>
            <a:ext cx="1031217" cy="723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6AEC96-8529-483C-9F2F-8F25B56C2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24" y="4613600"/>
            <a:ext cx="755654" cy="731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F88D78-D9A1-45CD-8995-7452A3A37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10" y="5811015"/>
            <a:ext cx="748512" cy="714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EA4D1C-EBB2-4EFC-96B3-4A7898CF79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00" y="156021"/>
            <a:ext cx="936102" cy="842581"/>
          </a:xfrm>
          <a:prstGeom prst="rect">
            <a:avLst/>
          </a:prstGeom>
        </p:spPr>
      </p:pic>
      <p:pic>
        <p:nvPicPr>
          <p:cNvPr id="16" name="Picture 19" descr="03VEN%20copy_small">
            <a:hlinkClick r:id="rId11"/>
            <a:extLst>
              <a:ext uri="{FF2B5EF4-FFF2-40B4-BE49-F238E27FC236}">
                <a16:creationId xmlns:a16="http://schemas.microsoft.com/office/drawing/2014/main" id="{22AD0816-01F1-4DBD-AD3C-145C1703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85" y="2497119"/>
            <a:ext cx="769026" cy="6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2DE34-8E6A-40F4-84C3-6B687218C9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72" y="4133865"/>
            <a:ext cx="683043" cy="663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3C6DA9-3E97-4490-BCF5-8060048DF8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01" y="4881148"/>
            <a:ext cx="824915" cy="8012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ECA64E-E5A2-4B55-9E90-A48499144E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31" y="5411882"/>
            <a:ext cx="534418" cy="830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030E78-78E4-403B-80A5-4C8C290777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7" y="5930688"/>
            <a:ext cx="556654" cy="6598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07727A-1CB6-4512-95F3-D36EB9B32C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33" y="2238629"/>
            <a:ext cx="802684" cy="6736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D98095-2A23-4C43-BC5E-8B5AC57C13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09" y="472850"/>
            <a:ext cx="675537" cy="725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0B153B-668B-4374-98B6-5006C119FF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97" y="177350"/>
            <a:ext cx="551145" cy="859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5384AD-9C85-4566-AC67-CDA9B5670A7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25" y="1786615"/>
            <a:ext cx="1474308" cy="604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836485-CEC8-4906-8A84-FF03CF76997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4" y="1109458"/>
            <a:ext cx="1190763" cy="774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58B522-CF1B-4634-A9DC-27879A8C45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23" y="3748428"/>
            <a:ext cx="715771" cy="7944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3F29BD-67F5-4882-9451-2AB5A10E8BB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44" y="1493350"/>
            <a:ext cx="755988" cy="72696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7510AA49-07D9-43D6-8FC7-DFF9CD05B44A}"/>
              </a:ext>
            </a:extLst>
          </p:cNvPr>
          <p:cNvSpPr/>
          <p:nvPr/>
        </p:nvSpPr>
        <p:spPr>
          <a:xfrm>
            <a:off x="3125867" y="559598"/>
            <a:ext cx="6024545" cy="58517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F5CF0A-FFA6-4DC2-8574-749B8577146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21" y="5284957"/>
            <a:ext cx="766517" cy="909368"/>
          </a:xfrm>
          <a:prstGeom prst="rect">
            <a:avLst/>
          </a:prstGeom>
        </p:spPr>
      </p:pic>
      <p:sp>
        <p:nvSpPr>
          <p:cNvPr id="33" name="Title 30">
            <a:extLst>
              <a:ext uri="{FF2B5EF4-FFF2-40B4-BE49-F238E27FC236}">
                <a16:creationId xmlns:a16="http://schemas.microsoft.com/office/drawing/2014/main" id="{64964CC5-8A42-4062-BEF3-32FE27C37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1864" y="2798057"/>
            <a:ext cx="3024187" cy="1298575"/>
          </a:xfrm>
        </p:spPr>
        <p:txBody>
          <a:bodyPr/>
          <a:lstStyle/>
          <a:p>
            <a:pPr algn="ctr"/>
            <a:r>
              <a:rPr lang="en-US" dirty="0"/>
              <a:t>Gracias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3129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3B596-A316-4873-BD94-6C8E8976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EABEB-720C-4956-BE0F-959E3038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08283-D911-4BDD-9840-988C6B0B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4" descr="Sicoffa_Logo.JPG">
            <a:extLst>
              <a:ext uri="{FF2B5EF4-FFF2-40B4-BE49-F238E27FC236}">
                <a16:creationId xmlns:a16="http://schemas.microsoft.com/office/drawing/2014/main" id="{D4224BCE-2AF1-4EE3-877E-A61CE10C3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8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E40E-CBE3-4014-A233-C40F11E7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14B18-EA5B-448A-8BA3-029CE45F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196"/>
            <a:ext cx="3932237" cy="3727791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68F57-5C1B-4399-AD31-2F7A6CB5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84AFD-AB79-47B6-928B-1295F22E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55AC8-9A5C-490B-80B9-DE2679C3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4" descr="Sicoffa_Logo.JPG">
            <a:extLst>
              <a:ext uri="{FF2B5EF4-FFF2-40B4-BE49-F238E27FC236}">
                <a16:creationId xmlns:a16="http://schemas.microsoft.com/office/drawing/2014/main" id="{46E86AB1-4C0E-4FBC-ADDF-B08EE2D3E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25976" b="-4"/>
          <a:stretch/>
        </p:blipFill>
        <p:spPr bwMode="auto">
          <a:xfrm>
            <a:off x="0" y="-1"/>
            <a:ext cx="1749315" cy="18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BA752-B2D1-42ED-BAA9-CC5FB218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77" y="489858"/>
            <a:ext cx="3108048" cy="1491342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299BDEA4-0FEF-4C69-81C9-49CF5C2BF82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36612" y="2057400"/>
            <a:ext cx="3932237" cy="759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4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7714-4145-4B3A-8F4E-04078EEA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44BC-C785-4236-B76F-0040E777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1B4E-3263-4686-99E7-F1AAA6821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AA55-E9C5-4F2C-AEF5-9555EEEB6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C98B-9FBF-40D5-8B48-97BE02982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7714-4145-4B3A-8F4E-04078EEA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44BC-C785-4236-B76F-0040E777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1B4E-3263-4686-99E7-F1AAA6821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AA55-E9C5-4F2C-AEF5-9555EEEB6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C98B-9FBF-40D5-8B48-97BE02982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7714-4145-4B3A-8F4E-04078EEA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44BC-C785-4236-B76F-0040E777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1B4E-3263-4686-99E7-F1AAA6821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3C7CD45D-463A-4989-BC1C-E9F222127251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AA55-E9C5-4F2C-AEF5-9555EEEB6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C98B-9FBF-40D5-8B48-97BE02982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80BBF0AF-5270-4A38-B599-A69024503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20.png"/><Relationship Id="rId26" Type="http://schemas.openxmlformats.org/officeDocument/2006/relationships/image" Target="../media/image43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9.jpe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40.png"/><Relationship Id="rId10" Type="http://schemas.openxmlformats.org/officeDocument/2006/relationships/hyperlink" Target="http://www.sicofaa.org/03VEN%20copy.jpg" TargetMode="External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Relationship Id="rId2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n.wikipedia.org/wiki/File:ChileEarthquakeDamag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22A81A-CE8B-4FBF-BEAE-7E4004382E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2800" dirty="0" err="1"/>
              <a:t>Nombre</a:t>
            </a:r>
            <a:r>
              <a:rPr lang="en-US" sz="2800" dirty="0"/>
              <a:t> y Rango</a:t>
            </a:r>
          </a:p>
          <a:p>
            <a:r>
              <a:rPr lang="en-US" sz="2800" dirty="0" err="1"/>
              <a:t>Titulo</a:t>
            </a:r>
            <a:endParaRPr lang="en-US" sz="2800" dirty="0"/>
          </a:p>
          <a:p>
            <a:r>
              <a:rPr lang="en-US" sz="2800" dirty="0" err="1"/>
              <a:t>Pais</a:t>
            </a:r>
            <a:r>
              <a:rPr lang="en-US" sz="2800" dirty="0"/>
              <a:t> y </a:t>
            </a:r>
            <a:r>
              <a:rPr lang="en-US" sz="2800" dirty="0" err="1"/>
              <a:t>Fecha</a:t>
            </a:r>
            <a:endParaRPr lang="es-US" sz="2800" dirty="0"/>
          </a:p>
          <a:p>
            <a:pPr>
              <a:spcBef>
                <a:spcPts val="0"/>
              </a:spcBef>
            </a:pPr>
            <a:endParaRPr lang="es-ES_tradnl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CE398-23A6-489F-8F7D-92A142176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S" dirty="0">
                <a:cs typeface="Calibri Light"/>
              </a:rPr>
              <a:t>Curso Básico SITFAA</a:t>
            </a:r>
            <a:endParaRPr lang="es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B5748-CED1-A0B0-D8E8-73F36AA9947A}"/>
              </a:ext>
            </a:extLst>
          </p:cNvPr>
          <p:cNvSpPr/>
          <p:nvPr/>
        </p:nvSpPr>
        <p:spPr>
          <a:xfrm>
            <a:off x="11405937" y="6418847"/>
            <a:ext cx="174458" cy="132348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4225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6C84FC-844D-4BA2-968C-1F582ED8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11348"/>
            <a:ext cx="6824471" cy="4946651"/>
          </a:xfrm>
        </p:spPr>
        <p:txBody>
          <a:bodyPr>
            <a:normAutofit/>
          </a:bodyPr>
          <a:lstStyle/>
          <a:p>
            <a:r>
              <a:rPr lang="es-ES" dirty="0"/>
              <a:t>Utilice tablas cuando sean necesarias</a:t>
            </a:r>
          </a:p>
          <a:p>
            <a:r>
              <a:rPr lang="es-ES" dirty="0"/>
              <a:t>Área donde se encuentran los títulos deben de estar sombreadas, esto añade claridad</a:t>
            </a:r>
          </a:p>
          <a:p>
            <a:r>
              <a:rPr lang="es-ES" dirty="0"/>
              <a:t>Cerciore que la información de la tabla puede ser leída en toda el área que se estará presentando</a:t>
            </a:r>
          </a:p>
          <a:p>
            <a:r>
              <a:rPr lang="es-ES" dirty="0"/>
              <a:t>Al utilizar columnas de comparación, asegúrese que las comparaciones estén una al lado de la otra</a:t>
            </a:r>
          </a:p>
          <a:p>
            <a:r>
              <a:rPr lang="es-ES" dirty="0"/>
              <a:t>Tablas pueden ocupar toda la transparencia</a:t>
            </a:r>
          </a:p>
          <a:p>
            <a:endParaRPr lang="pt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FD36E-0B13-4B7B-B13C-1CCCB3CA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Tablas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A9AD9-59A7-416A-8FF2-AA68FF14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044" y="2482556"/>
            <a:ext cx="4291956" cy="1902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D04A1-15E6-44B5-8CBB-0B0A00B39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35" y="1939965"/>
            <a:ext cx="131075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AE8584-04F9-4C57-8CA4-E00863849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Subraye o utilice letras itálicas para el énfasis del texto; seleccione un solo estilo, no los mezcle</a:t>
            </a:r>
          </a:p>
          <a:p>
            <a:r>
              <a:rPr lang="es-ES" dirty="0"/>
              <a:t>No escriba palabras todas en letra mayúscula, solo se utiliza con las siglas </a:t>
            </a:r>
          </a:p>
          <a:p>
            <a:r>
              <a:rPr lang="es-ES" dirty="0"/>
              <a:t>Puede utilizar colores, pero cerciórese de utilizar colores de acuerdo a su valor, como por ejemplo:</a:t>
            </a:r>
          </a:p>
          <a:p>
            <a:r>
              <a:rPr lang="es-ES" dirty="0"/>
              <a:t>Rojo denota “advertencia, peligro”</a:t>
            </a:r>
          </a:p>
          <a:p>
            <a:r>
              <a:rPr lang="es-ES" dirty="0"/>
              <a:t>Azul denota “sobresaliente o superlativo”</a:t>
            </a:r>
          </a:p>
          <a:p>
            <a:r>
              <a:rPr lang="es-ES" dirty="0"/>
              <a:t>Utilice colores que se puedan ver a 25 pies de distancia</a:t>
            </a:r>
          </a:p>
          <a:p>
            <a:endParaRPr lang="pt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C908-8EC8-4C79-9533-38694D7B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Énfasis al Texto</a:t>
            </a:r>
          </a:p>
        </p:txBody>
      </p:sp>
    </p:spTree>
    <p:extLst>
      <p:ext uri="{BB962C8B-B14F-4D97-AF65-F5344CB8AC3E}">
        <p14:creationId xmlns:p14="http://schemas.microsoft.com/office/powerpoint/2010/main" val="132520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3DE2C1-9711-4B40-AB05-CCAFC9933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Presentaciones para el SICOFAA</a:t>
            </a:r>
          </a:p>
          <a:p>
            <a:r>
              <a:rPr lang="es-ES" dirty="0"/>
              <a:t>Claras, concisas, e internamente estandarizadas </a:t>
            </a:r>
          </a:p>
          <a:p>
            <a:r>
              <a:rPr lang="es-ES" dirty="0"/>
              <a:t>Título, Agenda, Resumen, Preguntas</a:t>
            </a:r>
          </a:p>
          <a:p>
            <a:r>
              <a:rPr lang="es-ES" dirty="0"/>
              <a:t>Utilice gráficas profesionales para resaltar el mensaje</a:t>
            </a:r>
          </a:p>
          <a:p>
            <a:r>
              <a:rPr lang="es-ES" dirty="0"/>
              <a:t>Los colores utilizados deben presentarse profesionalmente y de acuerdo a esta plantilla</a:t>
            </a:r>
          </a:p>
          <a:p>
            <a:endParaRPr lang="pt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D42D8E-07CF-40A9-97B3-A8EEBD8F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Resúmen</a:t>
            </a:r>
          </a:p>
        </p:txBody>
      </p:sp>
    </p:spTree>
    <p:extLst>
      <p:ext uri="{BB962C8B-B14F-4D97-AF65-F5344CB8AC3E}">
        <p14:creationId xmlns:p14="http://schemas.microsoft.com/office/powerpoint/2010/main" val="394658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F1DE37-2F24-4564-A3F6-46FF2453B7B8}"/>
              </a:ext>
            </a:extLst>
          </p:cNvPr>
          <p:cNvGrpSpPr/>
          <p:nvPr/>
        </p:nvGrpSpPr>
        <p:grpSpPr>
          <a:xfrm>
            <a:off x="2542340" y="-863"/>
            <a:ext cx="7418109" cy="6714312"/>
            <a:chOff x="2614665" y="47151"/>
            <a:chExt cx="7418109" cy="6714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ADF2E6-4A8B-21E6-1F6E-B9702413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967" y="3477057"/>
              <a:ext cx="554807" cy="6463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9A8398-9D0F-3F5C-9094-5490099A1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5826" y="3302765"/>
              <a:ext cx="785031" cy="727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7A2B3B-53F9-5824-A407-75A93C4E3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10730" y="6078066"/>
              <a:ext cx="1332758" cy="68339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D5BDBB-29A9-13FD-C819-3D3D7109B61B}"/>
                </a:ext>
              </a:extLst>
            </p:cNvPr>
            <p:cNvGrpSpPr/>
            <p:nvPr/>
          </p:nvGrpSpPr>
          <p:grpSpPr>
            <a:xfrm>
              <a:off x="7764320" y="966295"/>
              <a:ext cx="1703924" cy="952148"/>
              <a:chOff x="7875023" y="1473658"/>
              <a:chExt cx="1567605" cy="90183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284E2B-090D-CCFA-9F42-22FD6D5E6ADE}"/>
                  </a:ext>
                </a:extLst>
              </p:cNvPr>
              <p:cNvSpPr/>
              <p:nvPr/>
            </p:nvSpPr>
            <p:spPr>
              <a:xfrm>
                <a:off x="8101013" y="2030577"/>
                <a:ext cx="148384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A6E1A9C-D0DC-D8FB-D298-66E465EB0B17}"/>
                  </a:ext>
                </a:extLst>
              </p:cNvPr>
              <p:cNvSpPr/>
              <p:nvPr/>
            </p:nvSpPr>
            <p:spPr>
              <a:xfrm>
                <a:off x="7875023" y="1473658"/>
                <a:ext cx="588386" cy="5799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R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C44CA82-E537-D28E-609E-A0A4B9358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3764" y="1655797"/>
                <a:ext cx="678864" cy="719695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44ABEE-D17E-772F-593A-F2978958C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4" y="162342"/>
              <a:ext cx="1031217" cy="7230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2E0155-D1C2-7E35-3CE7-D60012BE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260" y="5116809"/>
              <a:ext cx="755654" cy="731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3A2759-F55F-AE88-00A5-A16FDF7A6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53" y="47151"/>
              <a:ext cx="936102" cy="842581"/>
            </a:xfrm>
            <a:prstGeom prst="rect">
              <a:avLst/>
            </a:prstGeom>
          </p:spPr>
        </p:pic>
        <p:pic>
          <p:nvPicPr>
            <p:cNvPr id="11" name="Picture 19" descr="03VEN%20copy_small">
              <a:hlinkClick r:id="rId10"/>
              <a:extLst>
                <a:ext uri="{FF2B5EF4-FFF2-40B4-BE49-F238E27FC236}">
                  <a16:creationId xmlns:a16="http://schemas.microsoft.com/office/drawing/2014/main" id="{35EDC27A-4F73-54A4-F5D3-7A925B904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985" y="2496769"/>
              <a:ext cx="769026" cy="69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FACDFB-1176-0272-7451-006513D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72" y="4133865"/>
              <a:ext cx="683043" cy="6634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DA964D-7796-017E-8CBE-9FD87D89E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01" y="4881148"/>
              <a:ext cx="824915" cy="8012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27774C-D966-189D-694B-42ACA285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235" y="5541278"/>
              <a:ext cx="534418" cy="8305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4D925-114F-F565-91DF-23F740758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100" y="6031329"/>
              <a:ext cx="556654" cy="6598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588C0A-A0A1-D43B-467F-AB097ABE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454" y="222431"/>
              <a:ext cx="675537" cy="7250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A4BB34-BF51-F94E-3731-CA9AB69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268" y="52411"/>
              <a:ext cx="551145" cy="8597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4E047D-02C5-B0C3-BD30-283175B7D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665" y="1839743"/>
              <a:ext cx="1474308" cy="60413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AE4CB9-2321-9232-134D-D2A2279C3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604" y="554176"/>
              <a:ext cx="1190763" cy="7743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8D733-91B2-F5AC-D7D4-1DB80B4C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712" y="4161114"/>
              <a:ext cx="715771" cy="8604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232D1A-C24F-0F1F-71A3-55FA298B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025" y="1852784"/>
              <a:ext cx="755988" cy="726967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6C37E7A-32AA-4D65-A092-6CABA036318A}"/>
                </a:ext>
              </a:extLst>
            </p:cNvPr>
            <p:cNvSpPr/>
            <p:nvPr/>
          </p:nvSpPr>
          <p:spPr>
            <a:xfrm>
              <a:off x="3060282" y="528563"/>
              <a:ext cx="6024545" cy="5851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R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28A9FBF-3247-3F63-631F-60021ECF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384" y="5732605"/>
              <a:ext cx="766517" cy="909368"/>
            </a:xfrm>
            <a:prstGeom prst="rect">
              <a:avLst/>
            </a:prstGeom>
          </p:spPr>
        </p:pic>
      </p:grp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C723275F-C6DD-4E91-7176-1F322B3BA3F0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0" y="1230160"/>
            <a:ext cx="668332" cy="759847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ECE59D8-7D3A-B9D0-C8DF-99132B7CF77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69" y="2547764"/>
            <a:ext cx="760383" cy="757898"/>
          </a:xfrm>
          <a:prstGeom prst="rect">
            <a:avLst/>
          </a:prstGeom>
        </p:spPr>
      </p:pic>
      <p:pic>
        <p:nvPicPr>
          <p:cNvPr id="9" name="Picture 15" descr="Logo&#10;&#10;Description automatically generated">
            <a:extLst>
              <a:ext uri="{FF2B5EF4-FFF2-40B4-BE49-F238E27FC236}">
                <a16:creationId xmlns:a16="http://schemas.microsoft.com/office/drawing/2014/main" id="{A43A5C95-681A-0ED7-9272-8EF7D57E1D0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16815" y="500257"/>
            <a:ext cx="744747" cy="825410"/>
          </a:xfrm>
          <a:prstGeom prst="rect">
            <a:avLst/>
          </a:prstGeom>
        </p:spPr>
      </p:pic>
      <p:sp>
        <p:nvSpPr>
          <p:cNvPr id="32" name="Title 30">
            <a:extLst>
              <a:ext uri="{FF2B5EF4-FFF2-40B4-BE49-F238E27FC236}">
                <a16:creationId xmlns:a16="http://schemas.microsoft.com/office/drawing/2014/main" id="{6F097F75-43BE-42C0-B5CF-F1B57647F134}"/>
              </a:ext>
            </a:extLst>
          </p:cNvPr>
          <p:cNvSpPr txBox="1">
            <a:spLocks/>
          </p:cNvSpPr>
          <p:nvPr/>
        </p:nvSpPr>
        <p:spPr>
          <a:xfrm>
            <a:off x="4844479" y="2798057"/>
            <a:ext cx="3024187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¡Gracias!</a:t>
            </a:r>
            <a:endParaRPr lang="es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744540-E687-8983-7EEC-39EB02EB22D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81138" y="6123737"/>
            <a:ext cx="824916" cy="5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60FA-0869-420F-A2CC-6DC18C6B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5588"/>
            <a:ext cx="9524998" cy="1490097"/>
          </a:xfrm>
        </p:spPr>
        <p:txBody>
          <a:bodyPr vert="horz">
            <a:normAutofit/>
          </a:bodyPr>
          <a:lstStyle/>
          <a:p>
            <a:pPr algn="l"/>
            <a:r>
              <a:rPr lang="es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B6502-E7F1-4A6C-9F11-F739A23C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1825624"/>
            <a:ext cx="10548256" cy="435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s-VE" sz="2800" dirty="0">
                <a:cs typeface="Calibri"/>
              </a:rPr>
              <a:t>Antecedentes del SICOFAA</a:t>
            </a:r>
          </a:p>
          <a:p>
            <a:pPr lvl="1"/>
            <a:r>
              <a:rPr lang="es-VE" sz="2800" dirty="0">
                <a:cs typeface="Calibri"/>
              </a:rPr>
              <a:t>Que es el SICOFAA/SITFAA</a:t>
            </a:r>
          </a:p>
          <a:p>
            <a:pPr marL="457200" lvl="1" indent="0">
              <a:buNone/>
            </a:pPr>
            <a:endParaRPr lang="es-VE" sz="2800" dirty="0">
              <a:cs typeface="Calibri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s-VE" dirty="0">
              <a:cs typeface="Calibri"/>
            </a:endParaRPr>
          </a:p>
          <a:p>
            <a:pPr marL="0" indent="0">
              <a:buNone/>
            </a:pPr>
            <a:endParaRPr lang="es-VE" dirty="0">
              <a:cs typeface="Calibri"/>
            </a:endParaRPr>
          </a:p>
          <a:p>
            <a:pPr marL="0" indent="0">
              <a:buNone/>
            </a:pPr>
            <a:br>
              <a:rPr lang="es-VE" dirty="0"/>
            </a:br>
            <a:endParaRPr lang="es-V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75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5024DC-4474-49F5-B5BF-2C2FD6D57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sz="2600" dirty="0"/>
              <a:t>Utilice el color y estilo de las plantillas</a:t>
            </a:r>
          </a:p>
          <a:p>
            <a:r>
              <a:rPr lang="es-VE" sz="2600" dirty="0"/>
              <a:t>El tamaño y estilo normal de la letra es 20 Arial</a:t>
            </a:r>
          </a:p>
          <a:p>
            <a:r>
              <a:rPr lang="es-VE" sz="2600" dirty="0"/>
              <a:t>La meta es que la presentación se vea profesional y sea estandarizada</a:t>
            </a:r>
          </a:p>
          <a:p>
            <a:r>
              <a:rPr lang="es-VE" sz="2600" dirty="0"/>
              <a:t>No deje a la audiencia buscando la información que usted quiere transmitir</a:t>
            </a:r>
          </a:p>
          <a:p>
            <a:r>
              <a:rPr lang="es-VE" sz="2600" dirty="0"/>
              <a:t>No diluya el mensaje con información de poco valor</a:t>
            </a:r>
          </a:p>
          <a:p>
            <a:r>
              <a:rPr lang="es-VE" sz="2600" dirty="0"/>
              <a:t>No diluya el mensaje utilizando demasiadas abreviaciones</a:t>
            </a:r>
          </a:p>
          <a:p>
            <a:r>
              <a:rPr lang="es-VE" sz="2600" dirty="0"/>
              <a:t>Animaciones ayudan a resaltar una presentación </a:t>
            </a:r>
          </a:p>
          <a:p>
            <a:pPr lvl="1"/>
            <a:r>
              <a:rPr lang="es-VE" sz="2600" dirty="0"/>
              <a:t>No utilice animaciones al punto de convertirse en distracciones</a:t>
            </a:r>
          </a:p>
          <a:p>
            <a:pPr marL="0" indent="0">
              <a:buNone/>
            </a:pPr>
            <a:endParaRPr lang="es-VE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2BCA2-FAE8-4F87-865E-B12E88C8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Guía para Presentación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7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ECC20E-F18D-42A6-A663-9FE72FD29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/>
              <a:t>Analice el propósito de la presentación y la audiencia a la cual estará presentando </a:t>
            </a:r>
          </a:p>
          <a:p>
            <a:r>
              <a:rPr lang="es-VE" dirty="0"/>
              <a:t>“Brevedad” es el alma de la presentación</a:t>
            </a:r>
          </a:p>
          <a:p>
            <a:r>
              <a:rPr lang="es-VE" dirty="0"/>
              <a:t>El presentador añade profundidad, amplificación, y ejemplos</a:t>
            </a:r>
          </a:p>
          <a:p>
            <a:pPr lvl="1"/>
            <a:r>
              <a:rPr lang="es-VE" sz="2800" dirty="0"/>
              <a:t>El presentador no debe leer la presentación para la audiencia</a:t>
            </a:r>
          </a:p>
          <a:p>
            <a:pPr marL="0" indent="0">
              <a:buNone/>
            </a:pPr>
            <a:endParaRPr lang="es-VE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C73ABC-4B68-42E5-BC70-47A34AE3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6525"/>
            <a:ext cx="9524999" cy="1490097"/>
          </a:xfrm>
        </p:spPr>
        <p:txBody>
          <a:bodyPr/>
          <a:lstStyle/>
          <a:p>
            <a:r>
              <a:rPr lang="es-VE"/>
              <a:t>Elementos Básicos de una</a:t>
            </a:r>
            <a:br>
              <a:rPr lang="es-VE"/>
            </a:br>
            <a:r>
              <a:rPr lang="es-VE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35671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E2310B-DAF1-49D6-B171-9274CA9A5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/>
              <a:t>Utilize oraciones – no escriba en mayúscula la primera letra de cada palabra </a:t>
            </a:r>
          </a:p>
          <a:p>
            <a:r>
              <a:rPr lang="es-VE"/>
              <a:t>Deletree siglas la primera vez que las utilize </a:t>
            </a:r>
          </a:p>
          <a:p>
            <a:r>
              <a:rPr lang="es-VE"/>
              <a:t>Siglas son escritas en letra mayúscula</a:t>
            </a:r>
          </a:p>
          <a:p>
            <a:r>
              <a:rPr lang="es-VE"/>
              <a:t>No utilize sombras – muy pocas veces éstas se puede ver con claridad en una pantalla grande de presentación </a:t>
            </a:r>
          </a:p>
          <a:p>
            <a:endParaRPr lang="es-V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C0A6-DE74-407A-9050-7D1C8B41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Elementos Básicos de una</a:t>
            </a:r>
            <a:br>
              <a:rPr lang="es-VE"/>
            </a:br>
            <a:r>
              <a:rPr lang="es-VE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4824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B30C0-3232-41BB-8201-26D3F1E1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sz="2400"/>
              <a:t>Se recomienda hacer una prueba con el sistema utilizado para proyectar la presentación</a:t>
            </a:r>
          </a:p>
          <a:p>
            <a:pPr lvl="1"/>
            <a:r>
              <a:rPr lang="es-VE" sz="2800"/>
              <a:t>Hay la posibilidad que la computadora, proyector, y pantalla  utilizada para proyectar la presentación provea imágenes no iguales a la presentación original</a:t>
            </a:r>
          </a:p>
          <a:p>
            <a:r>
              <a:rPr lang="es-VE" sz="2400"/>
              <a:t>Si tiene la necesidad de utilizar puntero láser:</a:t>
            </a:r>
          </a:p>
          <a:p>
            <a:pPr lvl="1"/>
            <a:r>
              <a:rPr lang="es-VE" sz="2800"/>
              <a:t>Cersiorese de que el punto láser sea lo suficientemente grande para ser visto en la pantalla </a:t>
            </a:r>
          </a:p>
          <a:p>
            <a:pPr lvl="1"/>
            <a:r>
              <a:rPr lang="es-VE" sz="2800"/>
              <a:t>No mueva el puntero de lado a lado cuando lo está utilizando</a:t>
            </a:r>
          </a:p>
          <a:p>
            <a:endParaRPr lang="es-V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16DEF0-DB61-4929-A8FF-13FB45C5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Elementos Básicos de una</a:t>
            </a:r>
            <a:br>
              <a:rPr lang="es-VE"/>
            </a:br>
            <a:r>
              <a:rPr lang="es-VE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41661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B2953-49EF-4CC1-B7AE-EDE504D0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Cada transparencia debe de ser independiente </a:t>
            </a:r>
          </a:p>
          <a:p>
            <a:r>
              <a:rPr lang="es-ES" dirty="0"/>
              <a:t>Las oraciones son solo referencias para refrescar la memoria del presentador </a:t>
            </a:r>
          </a:p>
          <a:p>
            <a:r>
              <a:rPr lang="es-ES" dirty="0"/>
              <a:t>No convierta las oraciones de la presentación en enciclopedias</a:t>
            </a:r>
          </a:p>
          <a:p>
            <a:r>
              <a:rPr lang="es-ES" dirty="0"/>
              <a:t>La calidad de la presentación debe de ser que en caso de que falte el expositor, cualquier otra persona familiar con el tópico la puede exponer sin las notas del expositor </a:t>
            </a:r>
          </a:p>
          <a:p>
            <a:endParaRPr lang="pt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4D202-A67C-4DDB-9534-EA807B0D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Preparación de cada </a:t>
            </a:r>
            <a:br>
              <a:rPr lang="es-VE"/>
            </a:br>
            <a:r>
              <a:rPr lang="es-VE"/>
              <a:t>Transparencia</a:t>
            </a:r>
          </a:p>
        </p:txBody>
      </p:sp>
    </p:spTree>
    <p:extLst>
      <p:ext uri="{BB962C8B-B14F-4D97-AF65-F5344CB8AC3E}">
        <p14:creationId xmlns:p14="http://schemas.microsoft.com/office/powerpoint/2010/main" val="88315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35D1A-5D27-49F7-84C0-7917F295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Utilice fotos para explicar o amplificar la presentación </a:t>
            </a:r>
          </a:p>
          <a:p>
            <a:r>
              <a:rPr lang="es-ES" dirty="0"/>
              <a:t>Evite utilizar caricaturas a menos que sea la única opción</a:t>
            </a:r>
          </a:p>
          <a:p>
            <a:r>
              <a:rPr lang="es-ES" dirty="0"/>
              <a:t>Fotos deben añadir sentido a la presentación y coincidir con el texto </a:t>
            </a:r>
          </a:p>
          <a:p>
            <a:r>
              <a:rPr lang="es-ES" dirty="0"/>
              <a:t>Ejemplo: No hable de ayuda humanitaria en Haití y muestre fotos de ayuda humanitaria en Chile </a:t>
            </a:r>
          </a:p>
          <a:p>
            <a:r>
              <a:rPr lang="es-ES" dirty="0"/>
              <a:t>En caso de utilizar fotos para presentación, enmarque las fotos con líneas de color negro</a:t>
            </a:r>
          </a:p>
          <a:p>
            <a:endParaRPr lang="pt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E2F94-CA8A-47BD-8EA1-CBD14D23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Fotos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33A7E-07F8-4C71-BD55-96BABD4E54A1}"/>
              </a:ext>
            </a:extLst>
          </p:cNvPr>
          <p:cNvGrpSpPr/>
          <p:nvPr/>
        </p:nvGrpSpPr>
        <p:grpSpPr>
          <a:xfrm>
            <a:off x="8877299" y="4816475"/>
            <a:ext cx="2476500" cy="1905000"/>
            <a:chOff x="5867400" y="4343400"/>
            <a:chExt cx="2095500" cy="1571626"/>
          </a:xfrm>
        </p:grpSpPr>
        <p:pic>
          <p:nvPicPr>
            <p:cNvPr id="5" name="Picture 2" descr="http://upload.wikimedia.org/wikipedia/commons/thumb/d/dc/ChileEarthquakeDamage.jpg/220px-ChileEarthquakeDamage.jpg">
              <a:hlinkClick r:id="rId2"/>
              <a:extLst>
                <a:ext uri="{FF2B5EF4-FFF2-40B4-BE49-F238E27FC236}">
                  <a16:creationId xmlns:a16="http://schemas.microsoft.com/office/drawing/2014/main" id="{E19BCA98-1611-418D-BC59-7B17C49F0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343400"/>
              <a:ext cx="209550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23D54A-7CFF-4574-91AD-C39CFD5628D3}"/>
                </a:ext>
              </a:extLst>
            </p:cNvPr>
            <p:cNvSpPr/>
            <p:nvPr/>
          </p:nvSpPr>
          <p:spPr bwMode="auto">
            <a:xfrm>
              <a:off x="5867400" y="4343400"/>
              <a:ext cx="2095500" cy="1571626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1" u="none" strike="noStrike" cap="none" normalizeH="0" baseline="0">
                <a:ln>
                  <a:noFill/>
                </a:ln>
                <a:solidFill>
                  <a:srgbClr val="0C2D83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54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DF5872-C8F2-4676-88CF-9B4B6778A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Utilice donde sean apropiadas</a:t>
            </a:r>
          </a:p>
          <a:p>
            <a:r>
              <a:rPr lang="es-ES" dirty="0"/>
              <a:t>Evite objetos de 3 dimensiones, pueden ser difíciles de leer</a:t>
            </a:r>
          </a:p>
          <a:p>
            <a:r>
              <a:rPr lang="es-ES" dirty="0"/>
              <a:t>Utilice colores oscuros y básicos</a:t>
            </a:r>
          </a:p>
          <a:p>
            <a:r>
              <a:rPr lang="es-ES" dirty="0"/>
              <a:t>Evite colores amarillos y pastel</a:t>
            </a:r>
          </a:p>
          <a:p>
            <a:r>
              <a:rPr lang="es-ES" dirty="0"/>
              <a:t>Utilice color oscuro para los títulos, </a:t>
            </a:r>
          </a:p>
          <a:p>
            <a:pPr marL="0" indent="0">
              <a:buNone/>
            </a:pPr>
            <a:r>
              <a:rPr lang="es-ES" dirty="0"/>
              <a:t>	líneas, y letras</a:t>
            </a:r>
          </a:p>
          <a:p>
            <a:r>
              <a:rPr lang="es-ES" dirty="0"/>
              <a:t>Incluya títulos y leyenda</a:t>
            </a:r>
          </a:p>
          <a:p>
            <a:r>
              <a:rPr lang="es-ES" dirty="0"/>
              <a:t>Gráfica puede ocupar la transparencia entera</a:t>
            </a:r>
          </a:p>
          <a:p>
            <a:endParaRPr lang="pt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342D0-9AE9-4DFB-8000-7BAD6BBE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/>
              <a:t>Gráficas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C6A18-B4BB-4009-A2E8-9B61CE01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699" y="2742918"/>
            <a:ext cx="4352921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AnswerData>
  <AllAnswers/>
</SessionAnswerData>
</file>

<file path=customXml/item10.xml><?xml version="1.0" encoding="utf-8"?>
<CustomFieldInfoData/>
</file>

<file path=customXml/item11.xml><?xml version="1.0" encoding="utf-8"?>
<ParticipantInfoData/>
</file>

<file path=customXml/item12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3.xml><?xml version="1.0" encoding="utf-8"?>
<SessionGroupWeightData/>
</file>

<file path=customXml/item14.xml><?xml version="1.0" encoding="utf-8"?>
<SessionResponseData/>
</file>

<file path=customXml/item15.xml><?xml version="1.0" encoding="utf-8"?>
<SessionParticipantData/>
</file>

<file path=customXml/item16.xml><?xml version="1.0" encoding="utf-8"?>
<SessionQuestionData>
  <AllQuestions/>
</SessionQuestionData>
</file>

<file path=customXml/item2.xml><?xml version="1.0" encoding="utf-8"?>
<SessionSlideDescriptorData/>
</file>

<file path=customXml/item3.xml><?xml version="1.0" encoding="utf-8"?>
<TextingSlideData/>
</file>

<file path=customXml/item4.xml><?xml version="1.0" encoding="utf-8"?>
<SessionResponseGridSettings>
  <AllResponseGridSettings/>
</SessionResponseGridSettings>
</file>

<file path=customXml/item5.xml><?xml version="1.0" encoding="utf-8"?>
<SessionSlideSettingsData>
  <Settings/>
</SessionSlideSettingsData>
</file>

<file path=customXml/item6.xml><?xml version="1.0" encoding="utf-8"?>
<TeamNamesData>
  <TeamNames/>
</TeamNamesData>
</file>

<file path=customXml/item7.xml><?xml version="1.0" encoding="utf-8"?>
<SessionCloseEndedDescriptorsData/>
</file>

<file path=customXml/item8.xml><?xml version="1.0" encoding="utf-8"?>
<SessionSlideMasterData>
  <SlideMaster/>
</SessionSlideMasterData>
</file>

<file path=customXml/item9.xml><?xml version="1.0" encoding="utf-8"?>
<SessionRankData/>
</file>

<file path=customXml/itemProps1.xml><?xml version="1.0" encoding="utf-8"?>
<ds:datastoreItem xmlns:ds="http://schemas.openxmlformats.org/officeDocument/2006/customXml" ds:itemID="{1EC13DC3-D242-42B3-B248-24F09AC75CEE}">
  <ds:schemaRefs/>
</ds:datastoreItem>
</file>

<file path=customXml/itemProps10.xml><?xml version="1.0" encoding="utf-8"?>
<ds:datastoreItem xmlns:ds="http://schemas.openxmlformats.org/officeDocument/2006/customXml" ds:itemID="{14BF4C44-7CF9-4B32-BB33-A5B579262F48}">
  <ds:schemaRefs/>
</ds:datastoreItem>
</file>

<file path=customXml/itemProps11.xml><?xml version="1.0" encoding="utf-8"?>
<ds:datastoreItem xmlns:ds="http://schemas.openxmlformats.org/officeDocument/2006/customXml" ds:itemID="{977DB61B-AFD0-4587-8502-911D77889DD2}">
  <ds:schemaRefs/>
</ds:datastoreItem>
</file>

<file path=customXml/itemProps12.xml><?xml version="1.0" encoding="utf-8"?>
<ds:datastoreItem xmlns:ds="http://schemas.openxmlformats.org/officeDocument/2006/customXml" ds:itemID="{D7B360EB-72D7-4880-815C-24BB752F255F}">
  <ds:schemaRefs/>
</ds:datastoreItem>
</file>

<file path=customXml/itemProps13.xml><?xml version="1.0" encoding="utf-8"?>
<ds:datastoreItem xmlns:ds="http://schemas.openxmlformats.org/officeDocument/2006/customXml" ds:itemID="{247E88FA-81F0-4066-BB57-58681F9B3951}">
  <ds:schemaRefs/>
</ds:datastoreItem>
</file>

<file path=customXml/itemProps14.xml><?xml version="1.0" encoding="utf-8"?>
<ds:datastoreItem xmlns:ds="http://schemas.openxmlformats.org/officeDocument/2006/customXml" ds:itemID="{2C8261AA-2B87-4E71-A977-862EE134EEEB}">
  <ds:schemaRefs/>
</ds:datastoreItem>
</file>

<file path=customXml/itemProps15.xml><?xml version="1.0" encoding="utf-8"?>
<ds:datastoreItem xmlns:ds="http://schemas.openxmlformats.org/officeDocument/2006/customXml" ds:itemID="{82DB73B1-566D-4F57-8471-E38AD208B391}">
  <ds:schemaRefs/>
</ds:datastoreItem>
</file>

<file path=customXml/itemProps16.xml><?xml version="1.0" encoding="utf-8"?>
<ds:datastoreItem xmlns:ds="http://schemas.openxmlformats.org/officeDocument/2006/customXml" ds:itemID="{5EF806C8-DCA3-4550-AC5A-01EC3A5A3804}">
  <ds:schemaRefs/>
</ds:datastoreItem>
</file>

<file path=customXml/itemProps2.xml><?xml version="1.0" encoding="utf-8"?>
<ds:datastoreItem xmlns:ds="http://schemas.openxmlformats.org/officeDocument/2006/customXml" ds:itemID="{0B0F28E7-EDEF-43C0-83B9-B5FEFDD3580B}">
  <ds:schemaRefs/>
</ds:datastoreItem>
</file>

<file path=customXml/itemProps3.xml><?xml version="1.0" encoding="utf-8"?>
<ds:datastoreItem xmlns:ds="http://schemas.openxmlformats.org/officeDocument/2006/customXml" ds:itemID="{7AC96801-A05F-489E-A30B-B592CE23EEF3}">
  <ds:schemaRefs/>
</ds:datastoreItem>
</file>

<file path=customXml/itemProps4.xml><?xml version="1.0" encoding="utf-8"?>
<ds:datastoreItem xmlns:ds="http://schemas.openxmlformats.org/officeDocument/2006/customXml" ds:itemID="{2D6D27AA-79D2-41AE-8F04-F02D6671F2C4}">
  <ds:schemaRefs/>
</ds:datastoreItem>
</file>

<file path=customXml/itemProps5.xml><?xml version="1.0" encoding="utf-8"?>
<ds:datastoreItem xmlns:ds="http://schemas.openxmlformats.org/officeDocument/2006/customXml" ds:itemID="{E6CE175C-6094-4D49-B9FC-828B346E2C01}">
  <ds:schemaRefs/>
</ds:datastoreItem>
</file>

<file path=customXml/itemProps6.xml><?xml version="1.0" encoding="utf-8"?>
<ds:datastoreItem xmlns:ds="http://schemas.openxmlformats.org/officeDocument/2006/customXml" ds:itemID="{96B3C958-512C-4C5A-851F-D50017BFE1D1}">
  <ds:schemaRefs/>
</ds:datastoreItem>
</file>

<file path=customXml/itemProps7.xml><?xml version="1.0" encoding="utf-8"?>
<ds:datastoreItem xmlns:ds="http://schemas.openxmlformats.org/officeDocument/2006/customXml" ds:itemID="{EA5650E1-6851-4150-94E2-3313276C60EA}">
  <ds:schemaRefs/>
</ds:datastoreItem>
</file>

<file path=customXml/itemProps8.xml><?xml version="1.0" encoding="utf-8"?>
<ds:datastoreItem xmlns:ds="http://schemas.openxmlformats.org/officeDocument/2006/customXml" ds:itemID="{A2F91C0F-6CC2-4DBE-AEE9-10EF06B09370}">
  <ds:schemaRefs/>
</ds:datastoreItem>
</file>

<file path=customXml/itemProps9.xml><?xml version="1.0" encoding="utf-8"?>
<ds:datastoreItem xmlns:ds="http://schemas.openxmlformats.org/officeDocument/2006/customXml" ds:itemID="{90AB7EDA-7317-4CEF-B192-D8371E8C65D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670</Words>
  <Application>Microsoft Office PowerPoint</Application>
  <PresentationFormat>Widescreen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2_Office Theme</vt:lpstr>
      <vt:lpstr>1_Office Theme</vt:lpstr>
      <vt:lpstr>Curso Básico SITFAA</vt:lpstr>
      <vt:lpstr>Agenda</vt:lpstr>
      <vt:lpstr>Guía para Presentación</vt:lpstr>
      <vt:lpstr>Elementos Básicos de una Presentación</vt:lpstr>
      <vt:lpstr>Elementos Básicos de una Presentación</vt:lpstr>
      <vt:lpstr>Elementos Básicos de una Presentación</vt:lpstr>
      <vt:lpstr>Preparación de cada  Transparencia</vt:lpstr>
      <vt:lpstr>Fotos</vt:lpstr>
      <vt:lpstr>Gráficas</vt:lpstr>
      <vt:lpstr>Tablas</vt:lpstr>
      <vt:lpstr>Énfasis al Texto</vt:lpstr>
      <vt:lpstr>Resúmen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Estados Unidos SITFAA</dc:creator>
  <cp:lastModifiedBy>Estados Unidos SITFAA</cp:lastModifiedBy>
  <cp:revision>86</cp:revision>
  <dcterms:created xsi:type="dcterms:W3CDTF">2018-02-27T13:11:26Z</dcterms:created>
  <dcterms:modified xsi:type="dcterms:W3CDTF">2023-11-30T16:34:15Z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455fc576a534404a834432b0fe05356f</vt:lpwstr>
  </property>
  <property fmtid="{D5CDD505-2E9C-101B-9397-08002B2CF9AE}" pid="3" name="PresentationVersion">
    <vt:lpwstr>2.0</vt:lpwstr>
  </property>
  <property fmtid="{D5CDD505-2E9C-101B-9397-08002B2CF9AE}" pid="4" name="IsExistingPresentation">
    <vt:lpwstr>Yes</vt:lpwstr>
  </property>
</Properties>
</file>